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slides/slide147.xml" ContentType="application/vnd.openxmlformats-officedocument.presentationml.slide+xml"/>
  <Override PartName="/ppt/slides/slide158.xml" ContentType="application/vnd.openxmlformats-officedocument.presentationml.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notesSlides/notesSlide146.xml" ContentType="application/vnd.openxmlformats-officedocument.presentationml.notesSlide+xml"/>
  <Override PartName="/ppt/notesSlides/notesSlide15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notesSlides/notesSlide13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118.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48.xml" ContentType="application/vnd.openxmlformats-officedocument.presentationml.notesSlide+xml"/>
  <Override PartName="/ppt/notesSlides/notesSlide159.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notesSlides/notesSlide10.xml" ContentType="application/vnd.openxmlformats-officedocument.presentationml.notesSlide+xml"/>
  <Override PartName="/ppt/notesSlides/notesSlide137.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51.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slides/slide157.xml" ContentType="application/vnd.openxmlformats-officedocument.presentationml.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149.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5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notesSlides/notesSlide145.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slides/slide118.xml" ContentType="application/vnd.openxmlformats-officedocument.presentationml.slide+xml"/>
  <Override PartName="/ppt/notesSlides/notesSlide128.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notesSlides/notesSlide42.xml" ContentType="application/vnd.openxmlformats-officedocument.presentationml.notesSlide+xml"/>
  <Override PartName="/ppt/slides/slide148.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158.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notesSlides/notesSlide147.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notesSlides/notesSlide125.xml" ContentType="application/vnd.openxmlformats-officedocument.presentationml.notesSlide+xml"/>
  <Override PartName="/ppt/notesSlides/notesSlide136.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50.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slides/slide53.xml" ContentType="application/vnd.openxmlformats-officedocument.presentationml.slide+xml"/>
  <Default Extension="jpeg" ContentType="image/jpeg"/>
  <Override PartName="/ppt/notesSlides/notesSlide55.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5"/>
  </p:notesMasterIdLst>
  <p:sldIdLst>
    <p:sldId id="256" r:id="rId2"/>
    <p:sldId id="951" r:id="rId3"/>
    <p:sldId id="954" r:id="rId4"/>
    <p:sldId id="955" r:id="rId5"/>
    <p:sldId id="956" r:id="rId6"/>
    <p:sldId id="957" r:id="rId7"/>
    <p:sldId id="958" r:id="rId8"/>
    <p:sldId id="959" r:id="rId9"/>
    <p:sldId id="960" r:id="rId10"/>
    <p:sldId id="961" r:id="rId11"/>
    <p:sldId id="962" r:id="rId12"/>
    <p:sldId id="963" r:id="rId13"/>
    <p:sldId id="964" r:id="rId14"/>
    <p:sldId id="965" r:id="rId15"/>
    <p:sldId id="966" r:id="rId16"/>
    <p:sldId id="967" r:id="rId17"/>
    <p:sldId id="968" r:id="rId18"/>
    <p:sldId id="970" r:id="rId19"/>
    <p:sldId id="971" r:id="rId20"/>
    <p:sldId id="972" r:id="rId21"/>
    <p:sldId id="973" r:id="rId22"/>
    <p:sldId id="974" r:id="rId23"/>
    <p:sldId id="1007" r:id="rId24"/>
    <p:sldId id="976" r:id="rId25"/>
    <p:sldId id="977" r:id="rId26"/>
    <p:sldId id="978" r:id="rId27"/>
    <p:sldId id="979" r:id="rId28"/>
    <p:sldId id="980" r:id="rId29"/>
    <p:sldId id="1056" r:id="rId30"/>
    <p:sldId id="1057" r:id="rId31"/>
    <p:sldId id="1058" r:id="rId32"/>
    <p:sldId id="982" r:id="rId33"/>
    <p:sldId id="1059" r:id="rId34"/>
    <p:sldId id="1060" r:id="rId35"/>
    <p:sldId id="1061" r:id="rId36"/>
    <p:sldId id="1062" r:id="rId37"/>
    <p:sldId id="1063" r:id="rId38"/>
    <p:sldId id="1064" r:id="rId39"/>
    <p:sldId id="1065" r:id="rId40"/>
    <p:sldId id="986" r:id="rId41"/>
    <p:sldId id="1066" r:id="rId42"/>
    <p:sldId id="1067" r:id="rId43"/>
    <p:sldId id="1008" r:id="rId44"/>
    <p:sldId id="987" r:id="rId45"/>
    <p:sldId id="988" r:id="rId46"/>
    <p:sldId id="989" r:id="rId47"/>
    <p:sldId id="1068" r:id="rId48"/>
    <p:sldId id="1009" r:id="rId49"/>
    <p:sldId id="1069" r:id="rId50"/>
    <p:sldId id="1010" r:id="rId51"/>
    <p:sldId id="1070" r:id="rId52"/>
    <p:sldId id="991" r:id="rId53"/>
    <p:sldId id="1071" r:id="rId54"/>
    <p:sldId id="1072" r:id="rId55"/>
    <p:sldId id="1011" r:id="rId56"/>
    <p:sldId id="1073" r:id="rId57"/>
    <p:sldId id="1012" r:id="rId58"/>
    <p:sldId id="1074" r:id="rId59"/>
    <p:sldId id="1013" r:id="rId60"/>
    <p:sldId id="995" r:id="rId61"/>
    <p:sldId id="1075" r:id="rId62"/>
    <p:sldId id="996" r:id="rId63"/>
    <p:sldId id="1076" r:id="rId64"/>
    <p:sldId id="997" r:id="rId65"/>
    <p:sldId id="998" r:id="rId66"/>
    <p:sldId id="1077" r:id="rId67"/>
    <p:sldId id="1014" r:id="rId68"/>
    <p:sldId id="1015" r:id="rId69"/>
    <p:sldId id="1078" r:id="rId70"/>
    <p:sldId id="1079" r:id="rId71"/>
    <p:sldId id="1016" r:id="rId72"/>
    <p:sldId id="1080" r:id="rId73"/>
    <p:sldId id="1017" r:id="rId74"/>
    <p:sldId id="1081" r:id="rId75"/>
    <p:sldId id="999" r:id="rId76"/>
    <p:sldId id="1000" r:id="rId77"/>
    <p:sldId id="1082" r:id="rId78"/>
    <p:sldId id="1001" r:id="rId79"/>
    <p:sldId id="1002" r:id="rId80"/>
    <p:sldId id="1003" r:id="rId81"/>
    <p:sldId id="1083" r:id="rId82"/>
    <p:sldId id="1004" r:id="rId83"/>
    <p:sldId id="1018" r:id="rId84"/>
    <p:sldId id="1084" r:id="rId85"/>
    <p:sldId id="1019" r:id="rId86"/>
    <p:sldId id="1085" r:id="rId87"/>
    <p:sldId id="1020" r:id="rId88"/>
    <p:sldId id="1086" r:id="rId89"/>
    <p:sldId id="1021" r:id="rId90"/>
    <p:sldId id="1087" r:id="rId91"/>
    <p:sldId id="1022" r:id="rId92"/>
    <p:sldId id="1088" r:id="rId93"/>
    <p:sldId id="1023" r:id="rId94"/>
    <p:sldId id="1089" r:id="rId95"/>
    <p:sldId id="1024" r:id="rId96"/>
    <p:sldId id="1090" r:id="rId97"/>
    <p:sldId id="1025" r:id="rId98"/>
    <p:sldId id="1091" r:id="rId99"/>
    <p:sldId id="1026" r:id="rId100"/>
    <p:sldId id="1092" r:id="rId101"/>
    <p:sldId id="1093" r:id="rId102"/>
    <p:sldId id="1027" r:id="rId103"/>
    <p:sldId id="1094" r:id="rId104"/>
    <p:sldId id="1095" r:id="rId105"/>
    <p:sldId id="1028" r:id="rId106"/>
    <p:sldId id="1096" r:id="rId107"/>
    <p:sldId id="1029" r:id="rId108"/>
    <p:sldId id="1097" r:id="rId109"/>
    <p:sldId id="1005" r:id="rId110"/>
    <p:sldId id="1030" r:id="rId111"/>
    <p:sldId id="1098" r:id="rId112"/>
    <p:sldId id="1031" r:id="rId113"/>
    <p:sldId id="1099" r:id="rId114"/>
    <p:sldId id="1032" r:id="rId115"/>
    <p:sldId id="1100" r:id="rId116"/>
    <p:sldId id="1033" r:id="rId117"/>
    <p:sldId id="1101" r:id="rId118"/>
    <p:sldId id="1034" r:id="rId119"/>
    <p:sldId id="1102" r:id="rId120"/>
    <p:sldId id="1103" r:id="rId121"/>
    <p:sldId id="1035" r:id="rId122"/>
    <p:sldId id="1104" r:id="rId123"/>
    <p:sldId id="1036" r:id="rId124"/>
    <p:sldId id="1105" r:id="rId125"/>
    <p:sldId id="1037" r:id="rId126"/>
    <p:sldId id="1106" r:id="rId127"/>
    <p:sldId id="1038" r:id="rId128"/>
    <p:sldId id="1107" r:id="rId129"/>
    <p:sldId id="1108" r:id="rId130"/>
    <p:sldId id="1039" r:id="rId131"/>
    <p:sldId id="1109" r:id="rId132"/>
    <p:sldId id="1040" r:id="rId133"/>
    <p:sldId id="1110" r:id="rId134"/>
    <p:sldId id="1041" r:id="rId135"/>
    <p:sldId id="1111" r:id="rId136"/>
    <p:sldId id="1042" r:id="rId137"/>
    <p:sldId id="1112" r:id="rId138"/>
    <p:sldId id="1113" r:id="rId139"/>
    <p:sldId id="1043" r:id="rId140"/>
    <p:sldId id="1114" r:id="rId141"/>
    <p:sldId id="1044" r:id="rId142"/>
    <p:sldId id="1115" r:id="rId143"/>
    <p:sldId id="1045" r:id="rId144"/>
    <p:sldId id="1116" r:id="rId145"/>
    <p:sldId id="1117" r:id="rId146"/>
    <p:sldId id="1046" r:id="rId147"/>
    <p:sldId id="1047" r:id="rId148"/>
    <p:sldId id="1118" r:id="rId149"/>
    <p:sldId id="1119" r:id="rId150"/>
    <p:sldId id="1006" r:id="rId151"/>
    <p:sldId id="1049" r:id="rId152"/>
    <p:sldId id="1048" r:id="rId153"/>
    <p:sldId id="1120" r:id="rId154"/>
    <p:sldId id="1050" r:id="rId155"/>
    <p:sldId id="1051" r:id="rId156"/>
    <p:sldId id="1052" r:id="rId157"/>
    <p:sldId id="1053" r:id="rId158"/>
    <p:sldId id="1054" r:id="rId159"/>
    <p:sldId id="1055" r:id="rId160"/>
    <p:sldId id="1121" r:id="rId161"/>
    <p:sldId id="1122" r:id="rId162"/>
    <p:sldId id="1123" r:id="rId163"/>
    <p:sldId id="292" r:id="rId16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670" autoAdjust="0"/>
    <p:restoredTop sz="94660"/>
  </p:normalViewPr>
  <p:slideViewPr>
    <p:cSldViewPr>
      <p:cViewPr>
        <p:scale>
          <a:sx n="75" d="100"/>
          <a:sy n="75" d="100"/>
        </p:scale>
        <p:origin x="-324" y="42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slide" Target="slides/slide163.xml"/><Relationship Id="rId16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FD9CFA8D-18E3-414E-8B42-34BD680190E3}" type="datetime1">
              <a:rPr/>
              <a:pPr>
                <a:defRPr/>
              </a:pPr>
              <a:t>4/19/2016</a:t>
            </a:fld>
            <a:endParaRPr/>
          </a:p>
        </p:txBody>
      </p:sp>
      <p:sp>
        <p:nvSpPr>
          <p:cNvPr id="49156"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2CA622CF-9065-4603-84AB-D73931313BD2}" type="slidenum">
              <a:rPr/>
              <a:pPr>
                <a:defRPr/>
              </a:pPr>
              <a:t>‹Nº›</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1 Marcador de imagen de diapositiva"/>
          <p:cNvSpPr>
            <a:spLocks noGrp="1" noRot="1" noChangeAspect="1" noTextEdit="1"/>
          </p:cNvSpPr>
          <p:nvPr>
            <p:ph type="sldImg"/>
          </p:nvPr>
        </p:nvSpPr>
        <p:spPr>
          <a:ln/>
        </p:spPr>
      </p:sp>
      <p:sp>
        <p:nvSpPr>
          <p:cNvPr id="501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299DC466-2B07-4A80-8EBD-4C6B4CE3DDF9}"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1 Marcador de imagen de diapositiva"/>
          <p:cNvSpPr>
            <a:spLocks noGrp="1" noRot="1" noChangeAspect="1" noTextEdit="1"/>
          </p:cNvSpPr>
          <p:nvPr>
            <p:ph type="sldImg"/>
          </p:nvPr>
        </p:nvSpPr>
        <p:spPr>
          <a:ln/>
        </p:spPr>
      </p:sp>
      <p:sp>
        <p:nvSpPr>
          <p:cNvPr id="5120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543472E-C431-457C-8015-EC955C9635FC}"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1 Marcador de imagen de diapositiva"/>
          <p:cNvSpPr>
            <a:spLocks noGrp="1" noRot="1" noChangeAspect="1" noTextEdit="1"/>
          </p:cNvSpPr>
          <p:nvPr>
            <p:ph type="sldImg"/>
          </p:nvPr>
        </p:nvSpPr>
        <p:spPr>
          <a:ln/>
        </p:spPr>
      </p:sp>
      <p:sp>
        <p:nvSpPr>
          <p:cNvPr id="5222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AC80360-AEFF-47DA-978D-963DE4895157}"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1 Marcador de imagen de diapositiva"/>
          <p:cNvSpPr>
            <a:spLocks noGrp="1" noRot="1" noChangeAspect="1" noTextEdit="1"/>
          </p:cNvSpPr>
          <p:nvPr>
            <p:ph type="sldImg"/>
          </p:nvPr>
        </p:nvSpPr>
        <p:spPr>
          <a:ln/>
        </p:spPr>
      </p:sp>
      <p:sp>
        <p:nvSpPr>
          <p:cNvPr id="532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B0FBC4EB-D017-42B7-8735-A48083E55D35}"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1 Marcador de imagen de diapositiva"/>
          <p:cNvSpPr>
            <a:spLocks noGrp="1" noRot="1" noChangeAspect="1" noTextEdit="1"/>
          </p:cNvSpPr>
          <p:nvPr>
            <p:ph type="sldImg"/>
          </p:nvPr>
        </p:nvSpPr>
        <p:spPr>
          <a:ln/>
        </p:spPr>
      </p:sp>
      <p:sp>
        <p:nvSpPr>
          <p:cNvPr id="5427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BB150FC-4FC4-4743-B18B-0DA02FC11BE0}"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1 Marcador de imagen de diapositiva"/>
          <p:cNvSpPr>
            <a:spLocks noGrp="1" noRot="1" noChangeAspect="1" noTextEdit="1"/>
          </p:cNvSpPr>
          <p:nvPr>
            <p:ph type="sldImg"/>
          </p:nvPr>
        </p:nvSpPr>
        <p:spPr>
          <a:ln/>
        </p:spPr>
      </p:sp>
      <p:sp>
        <p:nvSpPr>
          <p:cNvPr id="5529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88A24E1-87D0-4316-B2D7-F15C0D104D3E}"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1 Marcador de imagen de diapositiva"/>
          <p:cNvSpPr>
            <a:spLocks noGrp="1" noRot="1" noChangeAspect="1" noTextEdit="1"/>
          </p:cNvSpPr>
          <p:nvPr>
            <p:ph type="sldImg"/>
          </p:nvPr>
        </p:nvSpPr>
        <p:spPr>
          <a:ln/>
        </p:spPr>
      </p:sp>
      <p:sp>
        <p:nvSpPr>
          <p:cNvPr id="5632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C99E687C-14C8-4D85-9811-216D79D6EBF5}"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1 Marcador de imagen de diapositiva"/>
          <p:cNvSpPr>
            <a:spLocks noGrp="1" noRot="1" noChangeAspect="1" noTextEdit="1"/>
          </p:cNvSpPr>
          <p:nvPr>
            <p:ph type="sldImg"/>
          </p:nvPr>
        </p:nvSpPr>
        <p:spPr>
          <a:ln/>
        </p:spPr>
      </p:sp>
      <p:sp>
        <p:nvSpPr>
          <p:cNvPr id="5734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CFE697D-7868-42BA-84D1-E6C75AECCE69}"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1 Marcador de imagen de diapositiva"/>
          <p:cNvSpPr>
            <a:spLocks noGrp="1" noRot="1" noChangeAspect="1" noTextEdit="1"/>
          </p:cNvSpPr>
          <p:nvPr>
            <p:ph type="sldImg"/>
          </p:nvPr>
        </p:nvSpPr>
        <p:spPr>
          <a:ln/>
        </p:spPr>
      </p:sp>
      <p:sp>
        <p:nvSpPr>
          <p:cNvPr id="5837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B7AB458-7758-420D-B7DC-F74D6759C194}" type="slidenum">
              <a:rPr smtClean="0"/>
              <a:pPr>
                <a:defRPr/>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1 Marcador de imagen de diapositiva"/>
          <p:cNvSpPr>
            <a:spLocks noGrp="1" noRot="1" noChangeAspect="1" noTextEdit="1"/>
          </p:cNvSpPr>
          <p:nvPr>
            <p:ph type="sldImg"/>
          </p:nvPr>
        </p:nvSpPr>
        <p:spPr>
          <a:ln/>
        </p:spPr>
      </p:sp>
      <p:sp>
        <p:nvSpPr>
          <p:cNvPr id="5939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CA539DD-6ABE-4593-9758-339D014EB073}" type="slidenum">
              <a:rPr smtClean="0"/>
              <a:pPr>
                <a:defRPr/>
              </a:pPr>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1 Marcador de imagen de diapositiva"/>
          <p:cNvSpPr>
            <a:spLocks noGrp="1" noRot="1" noChangeAspect="1" noTextEdit="1"/>
          </p:cNvSpPr>
          <p:nvPr>
            <p:ph type="sldImg"/>
          </p:nvPr>
        </p:nvSpPr>
        <p:spPr>
          <a:ln/>
        </p:spPr>
      </p:sp>
      <p:sp>
        <p:nvSpPr>
          <p:cNvPr id="6041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BA1FD0FC-DEF4-4FF9-80DD-3E3B172DECA5}" type="slidenum">
              <a:rPr smtClean="0"/>
              <a:pPr>
                <a:defRPr/>
              </a:pPr>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1 Marcador de imagen de diapositiva"/>
          <p:cNvSpPr>
            <a:spLocks noGrp="1" noRot="1" noChangeAspect="1" noTextEdit="1"/>
          </p:cNvSpPr>
          <p:nvPr>
            <p:ph type="sldImg"/>
          </p:nvPr>
        </p:nvSpPr>
        <p:spPr>
          <a:ln/>
        </p:spPr>
      </p:sp>
      <p:sp>
        <p:nvSpPr>
          <p:cNvPr id="6144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C0B6F805-AAB1-4D30-BD0A-9E9834F81806}" type="slidenum">
              <a:rPr smtClean="0"/>
              <a:pPr>
                <a:defRPr/>
              </a:pPr>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1 Marcador de imagen de diapositiva"/>
          <p:cNvSpPr>
            <a:spLocks noGrp="1" noRot="1" noChangeAspect="1" noTextEdit="1"/>
          </p:cNvSpPr>
          <p:nvPr>
            <p:ph type="sldImg"/>
          </p:nvPr>
        </p:nvSpPr>
        <p:spPr>
          <a:ln/>
        </p:spPr>
      </p:sp>
      <p:sp>
        <p:nvSpPr>
          <p:cNvPr id="6246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F2E8C95-2BDA-4B3E-A551-B982C8BCF50E}" type="slidenum">
              <a:rPr smtClean="0"/>
              <a:pPr>
                <a:defRPr/>
              </a:pPr>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1 Marcador de imagen de diapositiva"/>
          <p:cNvSpPr>
            <a:spLocks noGrp="1" noRot="1" noChangeAspect="1" noTextEdit="1"/>
          </p:cNvSpPr>
          <p:nvPr>
            <p:ph type="sldImg"/>
          </p:nvPr>
        </p:nvSpPr>
        <p:spPr>
          <a:ln/>
        </p:spPr>
      </p:sp>
      <p:sp>
        <p:nvSpPr>
          <p:cNvPr id="6349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761D03A-F2AB-4F46-8C4F-FA4075E34345}" type="slidenum">
              <a:rPr smtClean="0"/>
              <a:pPr>
                <a:defRPr/>
              </a:pPr>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1 Marcador de imagen de diapositiva"/>
          <p:cNvSpPr>
            <a:spLocks noGrp="1" noRot="1" noChangeAspect="1" noTextEdit="1"/>
          </p:cNvSpPr>
          <p:nvPr>
            <p:ph type="sldImg"/>
          </p:nvPr>
        </p:nvSpPr>
        <p:spPr>
          <a:ln/>
        </p:spPr>
      </p:sp>
      <p:sp>
        <p:nvSpPr>
          <p:cNvPr id="645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731C7AD-A6F1-42A5-9DE4-2F0483E74B41}" type="slidenum">
              <a:rPr smtClean="0"/>
              <a:pPr>
                <a:defRPr/>
              </a:pPr>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1 Marcador de imagen de diapositiva"/>
          <p:cNvSpPr>
            <a:spLocks noGrp="1" noRot="1" noChangeAspect="1" noTextEdit="1"/>
          </p:cNvSpPr>
          <p:nvPr>
            <p:ph type="sldImg"/>
          </p:nvPr>
        </p:nvSpPr>
        <p:spPr>
          <a:ln/>
        </p:spPr>
      </p:sp>
      <p:sp>
        <p:nvSpPr>
          <p:cNvPr id="6553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5343920-8D77-4C9E-A599-BDF02A74A2EA}" type="slidenum">
              <a:rPr smtClean="0"/>
              <a:pPr>
                <a:defRPr/>
              </a:pPr>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1 Marcador de imagen de diapositiva"/>
          <p:cNvSpPr>
            <a:spLocks noGrp="1" noRot="1" noChangeAspect="1" noTextEdit="1"/>
          </p:cNvSpPr>
          <p:nvPr>
            <p:ph type="sldImg"/>
          </p:nvPr>
        </p:nvSpPr>
        <p:spPr>
          <a:ln/>
        </p:spPr>
      </p:sp>
      <p:sp>
        <p:nvSpPr>
          <p:cNvPr id="665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B797248E-BD5F-48C3-BDA4-165DDC9AD95A}" type="slidenum">
              <a:rPr smtClean="0"/>
              <a:pPr>
                <a:defRPr/>
              </a:pPr>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1 Marcador de imagen de diapositiva"/>
          <p:cNvSpPr>
            <a:spLocks noGrp="1" noRot="1" noChangeAspect="1" noTextEdit="1"/>
          </p:cNvSpPr>
          <p:nvPr>
            <p:ph type="sldImg"/>
          </p:nvPr>
        </p:nvSpPr>
        <p:spPr>
          <a:ln/>
        </p:spPr>
      </p:sp>
      <p:sp>
        <p:nvSpPr>
          <p:cNvPr id="675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F939AF6-538F-4EB3-8CA9-AFD33C841B12}" type="slidenum">
              <a:rPr smtClean="0"/>
              <a:pPr>
                <a:defRPr/>
              </a:pPr>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1 Marcador de imagen de diapositiva"/>
          <p:cNvSpPr>
            <a:spLocks noGrp="1" noRot="1" noChangeAspect="1" noTextEdit="1"/>
          </p:cNvSpPr>
          <p:nvPr>
            <p:ph type="sldImg"/>
          </p:nvPr>
        </p:nvSpPr>
        <p:spPr>
          <a:ln/>
        </p:spPr>
      </p:sp>
      <p:sp>
        <p:nvSpPr>
          <p:cNvPr id="686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77A9395-6E35-4D67-B324-229DE5825624}" type="slidenum">
              <a:rPr smtClean="0"/>
              <a:pPr>
                <a:defRPr/>
              </a:pPr>
              <a:t>20</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1 Marcador de imagen de diapositiva"/>
          <p:cNvSpPr>
            <a:spLocks noGrp="1" noRot="1" noChangeAspect="1" noTextEdit="1"/>
          </p:cNvSpPr>
          <p:nvPr>
            <p:ph type="sldImg"/>
          </p:nvPr>
        </p:nvSpPr>
        <p:spPr>
          <a:ln/>
        </p:spPr>
      </p:sp>
      <p:sp>
        <p:nvSpPr>
          <p:cNvPr id="6963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CBC5F041-88E5-4D65-898A-87E672F1D8FB}" type="slidenum">
              <a:rPr smtClean="0"/>
              <a:pPr>
                <a:defRPr/>
              </a:pPr>
              <a:t>21</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1 Marcador de imagen de diapositiva"/>
          <p:cNvSpPr>
            <a:spLocks noGrp="1" noRot="1" noChangeAspect="1" noTextEdit="1"/>
          </p:cNvSpPr>
          <p:nvPr>
            <p:ph type="sldImg"/>
          </p:nvPr>
        </p:nvSpPr>
        <p:spPr>
          <a:ln/>
        </p:spPr>
      </p:sp>
      <p:sp>
        <p:nvSpPr>
          <p:cNvPr id="7065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A0F52934-B343-4077-BE1B-1C965970248D}" type="slidenum">
              <a:rPr smtClean="0"/>
              <a:pPr>
                <a:defRPr/>
              </a:pPr>
              <a:t>22</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1 Marcador de imagen de diapositiva"/>
          <p:cNvSpPr>
            <a:spLocks noGrp="1" noRot="1" noChangeAspect="1" noTextEdit="1"/>
          </p:cNvSpPr>
          <p:nvPr>
            <p:ph type="sldImg"/>
          </p:nvPr>
        </p:nvSpPr>
        <p:spPr>
          <a:ln/>
        </p:spPr>
      </p:sp>
      <p:sp>
        <p:nvSpPr>
          <p:cNvPr id="7065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A0F52934-B343-4077-BE1B-1C965970248D}" type="slidenum">
              <a:rPr smtClean="0"/>
              <a:pPr>
                <a:defRPr/>
              </a:pPr>
              <a:t>23</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1 Marcador de imagen de diapositiva"/>
          <p:cNvSpPr>
            <a:spLocks noGrp="1" noRot="1" noChangeAspect="1" noTextEdit="1"/>
          </p:cNvSpPr>
          <p:nvPr>
            <p:ph type="sldImg"/>
          </p:nvPr>
        </p:nvSpPr>
        <p:spPr>
          <a:ln/>
        </p:spPr>
      </p:sp>
      <p:sp>
        <p:nvSpPr>
          <p:cNvPr id="7168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90DEBBF-6059-4348-8E8D-759FB3728CBF}" type="slidenum">
              <a:rPr smtClean="0"/>
              <a:pPr>
                <a:defRPr/>
              </a:pPr>
              <a:t>24</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1 Marcador de imagen de diapositiva"/>
          <p:cNvSpPr>
            <a:spLocks noGrp="1" noRot="1" noChangeAspect="1" noTextEdit="1"/>
          </p:cNvSpPr>
          <p:nvPr>
            <p:ph type="sldImg"/>
          </p:nvPr>
        </p:nvSpPr>
        <p:spPr>
          <a:ln/>
        </p:spPr>
      </p:sp>
      <p:sp>
        <p:nvSpPr>
          <p:cNvPr id="7270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CCB6B0D2-ECDB-4096-A129-1FD02EE1306B}" type="slidenum">
              <a:rPr smtClean="0"/>
              <a:pPr>
                <a:defRPr/>
              </a:pPr>
              <a:t>25</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1 Marcador de imagen de diapositiva"/>
          <p:cNvSpPr>
            <a:spLocks noGrp="1" noRot="1" noChangeAspect="1" noTextEdit="1"/>
          </p:cNvSpPr>
          <p:nvPr>
            <p:ph type="sldImg"/>
          </p:nvPr>
        </p:nvSpPr>
        <p:spPr>
          <a:ln/>
        </p:spPr>
      </p:sp>
      <p:sp>
        <p:nvSpPr>
          <p:cNvPr id="7373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8046F5C-C5BD-4893-A2FD-D954F85340DB}" type="slidenum">
              <a:rPr smtClean="0"/>
              <a:pPr>
                <a:defRPr/>
              </a:pPr>
              <a:t>26</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1 Marcador de imagen de diapositiva"/>
          <p:cNvSpPr>
            <a:spLocks noGrp="1" noRot="1" noChangeAspect="1" noTextEdit="1"/>
          </p:cNvSpPr>
          <p:nvPr>
            <p:ph type="sldImg"/>
          </p:nvPr>
        </p:nvSpPr>
        <p:spPr>
          <a:ln/>
        </p:spPr>
      </p:sp>
      <p:sp>
        <p:nvSpPr>
          <p:cNvPr id="747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0EB832-71CD-4355-9F37-B844CD682368}" type="slidenum">
              <a:rPr smtClean="0"/>
              <a:pPr>
                <a:defRPr/>
              </a:pPr>
              <a:t>27</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1 Marcador de imagen de diapositiva"/>
          <p:cNvSpPr>
            <a:spLocks noGrp="1" noRot="1" noChangeAspect="1" noTextEdit="1"/>
          </p:cNvSpPr>
          <p:nvPr>
            <p:ph type="sldImg"/>
          </p:nvPr>
        </p:nvSpPr>
        <p:spPr>
          <a:ln/>
        </p:spPr>
      </p:sp>
      <p:sp>
        <p:nvSpPr>
          <p:cNvPr id="757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503D0AD-1BA2-4075-B5B0-431F7A29A66F}" type="slidenum">
              <a:rPr smtClean="0"/>
              <a:pPr>
                <a:defRPr/>
              </a:pPr>
              <a:t>28</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1 Marcador de imagen de diapositiva"/>
          <p:cNvSpPr>
            <a:spLocks noGrp="1" noRot="1" noChangeAspect="1" noTextEdit="1"/>
          </p:cNvSpPr>
          <p:nvPr>
            <p:ph type="sldImg"/>
          </p:nvPr>
        </p:nvSpPr>
        <p:spPr>
          <a:ln/>
        </p:spPr>
      </p:sp>
      <p:sp>
        <p:nvSpPr>
          <p:cNvPr id="757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503D0AD-1BA2-4075-B5B0-431F7A29A66F}" type="slidenum">
              <a:rPr smtClean="0"/>
              <a:pPr>
                <a:defRPr/>
              </a:pPr>
              <a:t>29</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1 Marcador de imagen de diapositiva"/>
          <p:cNvSpPr>
            <a:spLocks noGrp="1" noRot="1" noChangeAspect="1" noTextEdit="1"/>
          </p:cNvSpPr>
          <p:nvPr>
            <p:ph type="sldImg"/>
          </p:nvPr>
        </p:nvSpPr>
        <p:spPr>
          <a:ln/>
        </p:spPr>
      </p:sp>
      <p:sp>
        <p:nvSpPr>
          <p:cNvPr id="757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503D0AD-1BA2-4075-B5B0-431F7A29A66F}" type="slidenum">
              <a:rPr smtClean="0"/>
              <a:pPr>
                <a:defRPr/>
              </a:pPr>
              <a:t>30</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1 Marcador de imagen de diapositiva"/>
          <p:cNvSpPr>
            <a:spLocks noGrp="1" noRot="1" noChangeAspect="1" noTextEdit="1"/>
          </p:cNvSpPr>
          <p:nvPr>
            <p:ph type="sldImg"/>
          </p:nvPr>
        </p:nvSpPr>
        <p:spPr>
          <a:ln/>
        </p:spPr>
      </p:sp>
      <p:sp>
        <p:nvSpPr>
          <p:cNvPr id="757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503D0AD-1BA2-4075-B5B0-431F7A29A66F}" type="slidenum">
              <a:rPr smtClean="0"/>
              <a:pPr>
                <a:defRPr/>
              </a:pPr>
              <a:t>31</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1 Marcador de imagen de diapositiva"/>
          <p:cNvSpPr>
            <a:spLocks noGrp="1" noRot="1" noChangeAspect="1" noTextEdit="1"/>
          </p:cNvSpPr>
          <p:nvPr>
            <p:ph type="sldImg"/>
          </p:nvPr>
        </p:nvSpPr>
        <p:spPr>
          <a:ln/>
        </p:spPr>
      </p:sp>
      <p:sp>
        <p:nvSpPr>
          <p:cNvPr id="7680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21378FFF-7FE2-494C-8FA7-C147C9856D41}" type="slidenum">
              <a:rPr smtClean="0"/>
              <a:pPr>
                <a:defRPr/>
              </a:pPr>
              <a:t>32</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1 Marcador de imagen de diapositiva"/>
          <p:cNvSpPr>
            <a:spLocks noGrp="1" noRot="1" noChangeAspect="1" noTextEdit="1"/>
          </p:cNvSpPr>
          <p:nvPr>
            <p:ph type="sldImg"/>
          </p:nvPr>
        </p:nvSpPr>
        <p:spPr>
          <a:ln/>
        </p:spPr>
      </p:sp>
      <p:sp>
        <p:nvSpPr>
          <p:cNvPr id="7680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21378FFF-7FE2-494C-8FA7-C147C9856D41}" type="slidenum">
              <a:rPr smtClean="0"/>
              <a:pPr>
                <a:defRPr/>
              </a:pPr>
              <a:t>33</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1 Marcador de imagen de diapositiva"/>
          <p:cNvSpPr>
            <a:spLocks noGrp="1" noRot="1" noChangeAspect="1" noTextEdit="1"/>
          </p:cNvSpPr>
          <p:nvPr>
            <p:ph type="sldImg"/>
          </p:nvPr>
        </p:nvSpPr>
        <p:spPr>
          <a:ln/>
        </p:spPr>
      </p:sp>
      <p:sp>
        <p:nvSpPr>
          <p:cNvPr id="7680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21378FFF-7FE2-494C-8FA7-C147C9856D41}" type="slidenum">
              <a:rPr smtClean="0"/>
              <a:pPr>
                <a:defRPr/>
              </a:pPr>
              <a:t>34</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1 Marcador de imagen de diapositiva"/>
          <p:cNvSpPr>
            <a:spLocks noGrp="1" noRot="1" noChangeAspect="1" noTextEdit="1"/>
          </p:cNvSpPr>
          <p:nvPr>
            <p:ph type="sldImg"/>
          </p:nvPr>
        </p:nvSpPr>
        <p:spPr>
          <a:ln/>
        </p:spPr>
      </p:sp>
      <p:sp>
        <p:nvSpPr>
          <p:cNvPr id="7680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21378FFF-7FE2-494C-8FA7-C147C9856D41}" type="slidenum">
              <a:rPr smtClean="0"/>
              <a:pPr>
                <a:defRPr/>
              </a:pPr>
              <a:t>35</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1 Marcador de imagen de diapositiva"/>
          <p:cNvSpPr>
            <a:spLocks noGrp="1" noRot="1" noChangeAspect="1" noTextEdit="1"/>
          </p:cNvSpPr>
          <p:nvPr>
            <p:ph type="sldImg"/>
          </p:nvPr>
        </p:nvSpPr>
        <p:spPr>
          <a:ln/>
        </p:spPr>
      </p:sp>
      <p:sp>
        <p:nvSpPr>
          <p:cNvPr id="7680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21378FFF-7FE2-494C-8FA7-C147C9856D41}" type="slidenum">
              <a:rPr smtClean="0"/>
              <a:pPr>
                <a:defRPr/>
              </a:pPr>
              <a:t>36</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1 Marcador de imagen de diapositiva"/>
          <p:cNvSpPr>
            <a:spLocks noGrp="1" noRot="1" noChangeAspect="1" noTextEdit="1"/>
          </p:cNvSpPr>
          <p:nvPr>
            <p:ph type="sldImg"/>
          </p:nvPr>
        </p:nvSpPr>
        <p:spPr>
          <a:ln/>
        </p:spPr>
      </p:sp>
      <p:sp>
        <p:nvSpPr>
          <p:cNvPr id="7680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21378FFF-7FE2-494C-8FA7-C147C9856D41}" type="slidenum">
              <a:rPr smtClean="0"/>
              <a:pPr>
                <a:defRPr/>
              </a:pPr>
              <a:t>37</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1 Marcador de imagen de diapositiva"/>
          <p:cNvSpPr>
            <a:spLocks noGrp="1" noRot="1" noChangeAspect="1" noTextEdit="1"/>
          </p:cNvSpPr>
          <p:nvPr>
            <p:ph type="sldImg"/>
          </p:nvPr>
        </p:nvSpPr>
        <p:spPr>
          <a:ln/>
        </p:spPr>
      </p:sp>
      <p:sp>
        <p:nvSpPr>
          <p:cNvPr id="7680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21378FFF-7FE2-494C-8FA7-C147C9856D41}" type="slidenum">
              <a:rPr smtClean="0"/>
              <a:pPr>
                <a:defRPr/>
              </a:pPr>
              <a:t>38</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1 Marcador de imagen de diapositiva"/>
          <p:cNvSpPr>
            <a:spLocks noGrp="1" noRot="1" noChangeAspect="1" noTextEdit="1"/>
          </p:cNvSpPr>
          <p:nvPr>
            <p:ph type="sldImg"/>
          </p:nvPr>
        </p:nvSpPr>
        <p:spPr>
          <a:ln/>
        </p:spPr>
      </p:sp>
      <p:sp>
        <p:nvSpPr>
          <p:cNvPr id="7680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21378FFF-7FE2-494C-8FA7-C147C9856D41}" type="slidenum">
              <a:rPr smtClean="0"/>
              <a:pPr>
                <a:defRPr/>
              </a:pPr>
              <a:t>39</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1 Marcador de imagen de diapositiva"/>
          <p:cNvSpPr>
            <a:spLocks noGrp="1" noRot="1" noChangeAspect="1" noTextEdit="1"/>
          </p:cNvSpPr>
          <p:nvPr>
            <p:ph type="sldImg"/>
          </p:nvPr>
        </p:nvSpPr>
        <p:spPr>
          <a:ln/>
        </p:spPr>
      </p:sp>
      <p:sp>
        <p:nvSpPr>
          <p:cNvPr id="7782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71BD069-0D69-40DA-B8DB-6A0340C768E3}" type="slidenum">
              <a:rPr smtClean="0"/>
              <a:pPr>
                <a:defRPr/>
              </a:pPr>
              <a:t>40</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1 Marcador de imagen de diapositiva"/>
          <p:cNvSpPr>
            <a:spLocks noGrp="1" noRot="1" noChangeAspect="1" noTextEdit="1"/>
          </p:cNvSpPr>
          <p:nvPr>
            <p:ph type="sldImg"/>
          </p:nvPr>
        </p:nvSpPr>
        <p:spPr>
          <a:ln/>
        </p:spPr>
      </p:sp>
      <p:sp>
        <p:nvSpPr>
          <p:cNvPr id="7782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71BD069-0D69-40DA-B8DB-6A0340C768E3}" type="slidenum">
              <a:rPr smtClean="0"/>
              <a:pPr>
                <a:defRPr/>
              </a:pPr>
              <a:t>41</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1 Marcador de imagen de diapositiva"/>
          <p:cNvSpPr>
            <a:spLocks noGrp="1" noRot="1" noChangeAspect="1" noTextEdit="1"/>
          </p:cNvSpPr>
          <p:nvPr>
            <p:ph type="sldImg"/>
          </p:nvPr>
        </p:nvSpPr>
        <p:spPr>
          <a:ln/>
        </p:spPr>
      </p:sp>
      <p:sp>
        <p:nvSpPr>
          <p:cNvPr id="7782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71BD069-0D69-40DA-B8DB-6A0340C768E3}" type="slidenum">
              <a:rPr smtClean="0"/>
              <a:pPr>
                <a:defRPr/>
              </a:pPr>
              <a:t>42</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1 Marcador de imagen de diapositiva"/>
          <p:cNvSpPr>
            <a:spLocks noGrp="1" noRot="1" noChangeAspect="1" noTextEdit="1"/>
          </p:cNvSpPr>
          <p:nvPr>
            <p:ph type="sldImg"/>
          </p:nvPr>
        </p:nvSpPr>
        <p:spPr>
          <a:ln/>
        </p:spPr>
      </p:sp>
      <p:sp>
        <p:nvSpPr>
          <p:cNvPr id="7782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71BD069-0D69-40DA-B8DB-6A0340C768E3}" type="slidenum">
              <a:rPr smtClean="0"/>
              <a:pPr>
                <a:defRPr/>
              </a:pPr>
              <a:t>43</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1 Marcador de imagen de diapositiva"/>
          <p:cNvSpPr>
            <a:spLocks noGrp="1" noRot="1" noChangeAspect="1" noTextEdit="1"/>
          </p:cNvSpPr>
          <p:nvPr>
            <p:ph type="sldImg"/>
          </p:nvPr>
        </p:nvSpPr>
        <p:spPr>
          <a:ln/>
        </p:spPr>
      </p:sp>
      <p:sp>
        <p:nvSpPr>
          <p:cNvPr id="788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C981BFC-6B95-4755-8705-D11D5F69C7D1}" type="slidenum">
              <a:rPr smtClean="0"/>
              <a:pPr>
                <a:defRPr/>
              </a:pPr>
              <a:t>44</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1 Marcador de imagen de diapositiva"/>
          <p:cNvSpPr>
            <a:spLocks noGrp="1" noRot="1" noChangeAspect="1" noTextEdit="1"/>
          </p:cNvSpPr>
          <p:nvPr>
            <p:ph type="sldImg"/>
          </p:nvPr>
        </p:nvSpPr>
        <p:spPr>
          <a:ln/>
        </p:spPr>
      </p:sp>
      <p:sp>
        <p:nvSpPr>
          <p:cNvPr id="7987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2A93F58E-F009-4B93-AACD-CC5CCE8D1B50}" type="slidenum">
              <a:rPr smtClean="0"/>
              <a:pPr>
                <a:defRPr/>
              </a:pPr>
              <a:t>45</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1 Marcador de imagen de diapositiva"/>
          <p:cNvSpPr>
            <a:spLocks noGrp="1" noRot="1" noChangeAspect="1" noTextEdit="1"/>
          </p:cNvSpPr>
          <p:nvPr>
            <p:ph type="sldImg"/>
          </p:nvPr>
        </p:nvSpPr>
        <p:spPr>
          <a:ln/>
        </p:spPr>
      </p:sp>
      <p:sp>
        <p:nvSpPr>
          <p:cNvPr id="8089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C477AD3-CB9F-4B05-A08F-6FC14BBEFBB3}" type="slidenum">
              <a:rPr smtClean="0"/>
              <a:pPr>
                <a:defRPr/>
              </a:pPr>
              <a:t>46</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1 Marcador de imagen de diapositiva"/>
          <p:cNvSpPr>
            <a:spLocks noGrp="1" noRot="1" noChangeAspect="1" noTextEdit="1"/>
          </p:cNvSpPr>
          <p:nvPr>
            <p:ph type="sldImg"/>
          </p:nvPr>
        </p:nvSpPr>
        <p:spPr>
          <a:ln/>
        </p:spPr>
      </p:sp>
      <p:sp>
        <p:nvSpPr>
          <p:cNvPr id="8089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C477AD3-CB9F-4B05-A08F-6FC14BBEFBB3}" type="slidenum">
              <a:rPr smtClean="0"/>
              <a:pPr>
                <a:defRPr/>
              </a:pPr>
              <a:t>47</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1 Marcador de imagen de diapositiva"/>
          <p:cNvSpPr>
            <a:spLocks noGrp="1" noRot="1" noChangeAspect="1" noTextEdit="1"/>
          </p:cNvSpPr>
          <p:nvPr>
            <p:ph type="sldImg"/>
          </p:nvPr>
        </p:nvSpPr>
        <p:spPr>
          <a:ln/>
        </p:spPr>
      </p:sp>
      <p:sp>
        <p:nvSpPr>
          <p:cNvPr id="8089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C477AD3-CB9F-4B05-A08F-6FC14BBEFBB3}" type="slidenum">
              <a:rPr smtClean="0"/>
              <a:pPr>
                <a:defRPr/>
              </a:pPr>
              <a:t>48</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1 Marcador de imagen de diapositiva"/>
          <p:cNvSpPr>
            <a:spLocks noGrp="1" noRot="1" noChangeAspect="1" noTextEdit="1"/>
          </p:cNvSpPr>
          <p:nvPr>
            <p:ph type="sldImg"/>
          </p:nvPr>
        </p:nvSpPr>
        <p:spPr>
          <a:ln/>
        </p:spPr>
      </p:sp>
      <p:sp>
        <p:nvSpPr>
          <p:cNvPr id="8089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C477AD3-CB9F-4B05-A08F-6FC14BBEFBB3}" type="slidenum">
              <a:rPr smtClean="0"/>
              <a:pPr>
                <a:defRPr/>
              </a:pPr>
              <a:t>49</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1 Marcador de imagen de diapositiva"/>
          <p:cNvSpPr>
            <a:spLocks noGrp="1" noRot="1" noChangeAspect="1" noTextEdit="1"/>
          </p:cNvSpPr>
          <p:nvPr>
            <p:ph type="sldImg"/>
          </p:nvPr>
        </p:nvSpPr>
        <p:spPr>
          <a:ln/>
        </p:spPr>
      </p:sp>
      <p:sp>
        <p:nvSpPr>
          <p:cNvPr id="8089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C477AD3-CB9F-4B05-A08F-6FC14BBEFBB3}" type="slidenum">
              <a:rPr smtClean="0"/>
              <a:pPr>
                <a:defRPr/>
              </a:pPr>
              <a:t>50</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1 Marcador de imagen de diapositiva"/>
          <p:cNvSpPr>
            <a:spLocks noGrp="1" noRot="1" noChangeAspect="1" noTextEdit="1"/>
          </p:cNvSpPr>
          <p:nvPr>
            <p:ph type="sldImg"/>
          </p:nvPr>
        </p:nvSpPr>
        <p:spPr>
          <a:ln/>
        </p:spPr>
      </p:sp>
      <p:sp>
        <p:nvSpPr>
          <p:cNvPr id="8089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C477AD3-CB9F-4B05-A08F-6FC14BBEFBB3}" type="slidenum">
              <a:rPr smtClean="0"/>
              <a:pPr>
                <a:defRPr/>
              </a:pPr>
              <a:t>51</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1 Marcador de imagen de diapositiva"/>
          <p:cNvSpPr>
            <a:spLocks noGrp="1" noRot="1" noChangeAspect="1" noTextEdit="1"/>
          </p:cNvSpPr>
          <p:nvPr>
            <p:ph type="sldImg"/>
          </p:nvPr>
        </p:nvSpPr>
        <p:spPr>
          <a:ln/>
        </p:spPr>
      </p:sp>
      <p:sp>
        <p:nvSpPr>
          <p:cNvPr id="8192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AF103EE2-834B-41CD-A784-1A53C761C42D}" type="slidenum">
              <a:rPr smtClean="0"/>
              <a:pPr>
                <a:defRPr/>
              </a:pPr>
              <a:t>52</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1 Marcador de imagen de diapositiva"/>
          <p:cNvSpPr>
            <a:spLocks noGrp="1" noRot="1" noChangeAspect="1" noTextEdit="1"/>
          </p:cNvSpPr>
          <p:nvPr>
            <p:ph type="sldImg"/>
          </p:nvPr>
        </p:nvSpPr>
        <p:spPr>
          <a:ln/>
        </p:spPr>
      </p:sp>
      <p:sp>
        <p:nvSpPr>
          <p:cNvPr id="8192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AF103EE2-834B-41CD-A784-1A53C761C42D}" type="slidenum">
              <a:rPr smtClean="0"/>
              <a:pPr>
                <a:defRPr/>
              </a:pPr>
              <a:t>53</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1 Marcador de imagen de diapositiva"/>
          <p:cNvSpPr>
            <a:spLocks noGrp="1" noRot="1" noChangeAspect="1" noTextEdit="1"/>
          </p:cNvSpPr>
          <p:nvPr>
            <p:ph type="sldImg"/>
          </p:nvPr>
        </p:nvSpPr>
        <p:spPr>
          <a:ln/>
        </p:spPr>
      </p:sp>
      <p:sp>
        <p:nvSpPr>
          <p:cNvPr id="8192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AF103EE2-834B-41CD-A784-1A53C761C42D}" type="slidenum">
              <a:rPr smtClean="0"/>
              <a:pPr>
                <a:defRPr/>
              </a:pPr>
              <a:t>54</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1 Marcador de imagen de diapositiva"/>
          <p:cNvSpPr>
            <a:spLocks noGrp="1" noRot="1" noChangeAspect="1" noTextEdit="1"/>
          </p:cNvSpPr>
          <p:nvPr>
            <p:ph type="sldImg"/>
          </p:nvPr>
        </p:nvSpPr>
        <p:spPr>
          <a:ln/>
        </p:spPr>
      </p:sp>
      <p:sp>
        <p:nvSpPr>
          <p:cNvPr id="8192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AF103EE2-834B-41CD-A784-1A53C761C42D}" type="slidenum">
              <a:rPr smtClean="0"/>
              <a:pPr>
                <a:defRPr/>
              </a:pPr>
              <a:t>55</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1 Marcador de imagen de diapositiva"/>
          <p:cNvSpPr>
            <a:spLocks noGrp="1" noRot="1" noChangeAspect="1" noTextEdit="1"/>
          </p:cNvSpPr>
          <p:nvPr>
            <p:ph type="sldImg"/>
          </p:nvPr>
        </p:nvSpPr>
        <p:spPr>
          <a:ln/>
        </p:spPr>
      </p:sp>
      <p:sp>
        <p:nvSpPr>
          <p:cNvPr id="8192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AF103EE2-834B-41CD-A784-1A53C761C42D}" type="slidenum">
              <a:rPr smtClean="0"/>
              <a:pPr>
                <a:defRPr/>
              </a:pPr>
              <a:t>56</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1 Marcador de imagen de diapositiva"/>
          <p:cNvSpPr>
            <a:spLocks noGrp="1" noRot="1" noChangeAspect="1" noTextEdit="1"/>
          </p:cNvSpPr>
          <p:nvPr>
            <p:ph type="sldImg"/>
          </p:nvPr>
        </p:nvSpPr>
        <p:spPr>
          <a:ln/>
        </p:spPr>
      </p:sp>
      <p:sp>
        <p:nvSpPr>
          <p:cNvPr id="8192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AF103EE2-834B-41CD-A784-1A53C761C42D}" type="slidenum">
              <a:rPr smtClean="0"/>
              <a:pPr>
                <a:defRPr/>
              </a:pPr>
              <a:t>57</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1 Marcador de imagen de diapositiva"/>
          <p:cNvSpPr>
            <a:spLocks noGrp="1" noRot="1" noChangeAspect="1" noTextEdit="1"/>
          </p:cNvSpPr>
          <p:nvPr>
            <p:ph type="sldImg"/>
          </p:nvPr>
        </p:nvSpPr>
        <p:spPr>
          <a:ln/>
        </p:spPr>
      </p:sp>
      <p:sp>
        <p:nvSpPr>
          <p:cNvPr id="8192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AF103EE2-834B-41CD-A784-1A53C761C42D}" type="slidenum">
              <a:rPr smtClean="0"/>
              <a:pPr>
                <a:defRPr/>
              </a:pPr>
              <a:t>58</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1 Marcador de imagen de diapositiva"/>
          <p:cNvSpPr>
            <a:spLocks noGrp="1" noRot="1" noChangeAspect="1" noTextEdit="1"/>
          </p:cNvSpPr>
          <p:nvPr>
            <p:ph type="sldImg"/>
          </p:nvPr>
        </p:nvSpPr>
        <p:spPr>
          <a:ln/>
        </p:spPr>
      </p:sp>
      <p:sp>
        <p:nvSpPr>
          <p:cNvPr id="8192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AF103EE2-834B-41CD-A784-1A53C761C42D}" type="slidenum">
              <a:rPr smtClean="0"/>
              <a:pPr>
                <a:defRPr/>
              </a:pPr>
              <a:t>59</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1 Marcador de imagen de diapositiva"/>
          <p:cNvSpPr>
            <a:spLocks noGrp="1" noRot="1" noChangeAspect="1" noTextEdit="1"/>
          </p:cNvSpPr>
          <p:nvPr>
            <p:ph type="sldImg"/>
          </p:nvPr>
        </p:nvSpPr>
        <p:spPr>
          <a:ln/>
        </p:spPr>
      </p:sp>
      <p:sp>
        <p:nvSpPr>
          <p:cNvPr id="8294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A5ADF6AA-8FEC-4AFD-BDF9-09D54042DB3C}" type="slidenum">
              <a:rPr smtClean="0"/>
              <a:pPr>
                <a:defRPr/>
              </a:pPr>
              <a:t>60</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1 Marcador de imagen de diapositiva"/>
          <p:cNvSpPr>
            <a:spLocks noGrp="1" noRot="1" noChangeAspect="1" noTextEdit="1"/>
          </p:cNvSpPr>
          <p:nvPr>
            <p:ph type="sldImg"/>
          </p:nvPr>
        </p:nvSpPr>
        <p:spPr>
          <a:ln/>
        </p:spPr>
      </p:sp>
      <p:sp>
        <p:nvSpPr>
          <p:cNvPr id="8294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A5ADF6AA-8FEC-4AFD-BDF9-09D54042DB3C}" type="slidenum">
              <a:rPr smtClean="0"/>
              <a:pPr>
                <a:defRPr/>
              </a:pPr>
              <a:t>61</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1 Marcador de imagen de diapositiva"/>
          <p:cNvSpPr>
            <a:spLocks noGrp="1" noRot="1" noChangeAspect="1" noTextEdit="1"/>
          </p:cNvSpPr>
          <p:nvPr>
            <p:ph type="sldImg"/>
          </p:nvPr>
        </p:nvSpPr>
        <p:spPr>
          <a:ln/>
        </p:spPr>
      </p:sp>
      <p:sp>
        <p:nvSpPr>
          <p:cNvPr id="8397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4208B2D-0FAA-4874-90A9-A20E56CB4BF0}" type="slidenum">
              <a:rPr smtClean="0"/>
              <a:pPr>
                <a:defRPr/>
              </a:pPr>
              <a:t>62</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1 Marcador de imagen de diapositiva"/>
          <p:cNvSpPr>
            <a:spLocks noGrp="1" noRot="1" noChangeAspect="1" noTextEdit="1"/>
          </p:cNvSpPr>
          <p:nvPr>
            <p:ph type="sldImg"/>
          </p:nvPr>
        </p:nvSpPr>
        <p:spPr>
          <a:ln/>
        </p:spPr>
      </p:sp>
      <p:sp>
        <p:nvSpPr>
          <p:cNvPr id="8397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4208B2D-0FAA-4874-90A9-A20E56CB4BF0}" type="slidenum">
              <a:rPr smtClean="0"/>
              <a:pPr>
                <a:defRPr/>
              </a:pPr>
              <a:t>63</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1 Marcador de imagen de diapositiva"/>
          <p:cNvSpPr>
            <a:spLocks noGrp="1" noRot="1" noChangeAspect="1" noTextEdit="1"/>
          </p:cNvSpPr>
          <p:nvPr>
            <p:ph type="sldImg"/>
          </p:nvPr>
        </p:nvSpPr>
        <p:spPr>
          <a:ln/>
        </p:spPr>
      </p:sp>
      <p:sp>
        <p:nvSpPr>
          <p:cNvPr id="8499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D8914F-96A9-440C-A4E4-B8483B588DEC}" type="slidenum">
              <a:rPr smtClean="0"/>
              <a:pPr>
                <a:defRPr/>
              </a:pPr>
              <a:t>64</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1 Marcador de imagen de diapositiva"/>
          <p:cNvSpPr>
            <a:spLocks noGrp="1" noRot="1" noChangeAspect="1" noTextEdit="1"/>
          </p:cNvSpPr>
          <p:nvPr>
            <p:ph type="sldImg"/>
          </p:nvPr>
        </p:nvSpPr>
        <p:spPr>
          <a:ln/>
        </p:spPr>
      </p:sp>
      <p:sp>
        <p:nvSpPr>
          <p:cNvPr id="8601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CD41D13-364A-4E9F-8C94-6F27CBD8DC87}" type="slidenum">
              <a:rPr smtClean="0"/>
              <a:pPr>
                <a:defRPr/>
              </a:pPr>
              <a:t>65</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1 Marcador de imagen de diapositiva"/>
          <p:cNvSpPr>
            <a:spLocks noGrp="1" noRot="1" noChangeAspect="1" noTextEdit="1"/>
          </p:cNvSpPr>
          <p:nvPr>
            <p:ph type="sldImg"/>
          </p:nvPr>
        </p:nvSpPr>
        <p:spPr>
          <a:ln/>
        </p:spPr>
      </p:sp>
      <p:sp>
        <p:nvSpPr>
          <p:cNvPr id="8601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CD41D13-364A-4E9F-8C94-6F27CBD8DC87}" type="slidenum">
              <a:rPr smtClean="0"/>
              <a:pPr>
                <a:defRPr/>
              </a:pPr>
              <a:t>66</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1 Marcador de imagen de diapositiva"/>
          <p:cNvSpPr>
            <a:spLocks noGrp="1" noRot="1" noChangeAspect="1" noTextEdit="1"/>
          </p:cNvSpPr>
          <p:nvPr>
            <p:ph type="sldImg"/>
          </p:nvPr>
        </p:nvSpPr>
        <p:spPr>
          <a:ln/>
        </p:spPr>
      </p:sp>
      <p:sp>
        <p:nvSpPr>
          <p:cNvPr id="747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0EB832-71CD-4355-9F37-B844CD682368}" type="slidenum">
              <a:rPr smtClean="0"/>
              <a:pPr>
                <a:defRPr/>
              </a:pPr>
              <a:t>67</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1 Marcador de imagen de diapositiva"/>
          <p:cNvSpPr>
            <a:spLocks noGrp="1" noRot="1" noChangeAspect="1" noTextEdit="1"/>
          </p:cNvSpPr>
          <p:nvPr>
            <p:ph type="sldImg"/>
          </p:nvPr>
        </p:nvSpPr>
        <p:spPr>
          <a:ln/>
        </p:spPr>
      </p:sp>
      <p:sp>
        <p:nvSpPr>
          <p:cNvPr id="747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0EB832-71CD-4355-9F37-B844CD682368}" type="slidenum">
              <a:rPr smtClean="0"/>
              <a:pPr>
                <a:defRPr/>
              </a:pPr>
              <a:t>68</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1 Marcador de imagen de diapositiva"/>
          <p:cNvSpPr>
            <a:spLocks noGrp="1" noRot="1" noChangeAspect="1" noTextEdit="1"/>
          </p:cNvSpPr>
          <p:nvPr>
            <p:ph type="sldImg"/>
          </p:nvPr>
        </p:nvSpPr>
        <p:spPr>
          <a:ln/>
        </p:spPr>
      </p:sp>
      <p:sp>
        <p:nvSpPr>
          <p:cNvPr id="747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0EB832-71CD-4355-9F37-B844CD682368}" type="slidenum">
              <a:rPr smtClean="0"/>
              <a:pPr>
                <a:defRPr/>
              </a:pPr>
              <a:t>69</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1 Marcador de imagen de diapositiva"/>
          <p:cNvSpPr>
            <a:spLocks noGrp="1" noRot="1" noChangeAspect="1" noTextEdit="1"/>
          </p:cNvSpPr>
          <p:nvPr>
            <p:ph type="sldImg"/>
          </p:nvPr>
        </p:nvSpPr>
        <p:spPr>
          <a:ln/>
        </p:spPr>
      </p:sp>
      <p:sp>
        <p:nvSpPr>
          <p:cNvPr id="747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0EB832-71CD-4355-9F37-B844CD682368}" type="slidenum">
              <a:rPr smtClean="0"/>
              <a:pPr>
                <a:defRPr/>
              </a:pPr>
              <a:t>70</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1 Marcador de imagen de diapositiva"/>
          <p:cNvSpPr>
            <a:spLocks noGrp="1" noRot="1" noChangeAspect="1" noTextEdit="1"/>
          </p:cNvSpPr>
          <p:nvPr>
            <p:ph type="sldImg"/>
          </p:nvPr>
        </p:nvSpPr>
        <p:spPr>
          <a:ln/>
        </p:spPr>
      </p:sp>
      <p:sp>
        <p:nvSpPr>
          <p:cNvPr id="747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0EB832-71CD-4355-9F37-B844CD682368}" type="slidenum">
              <a:rPr smtClean="0"/>
              <a:pPr>
                <a:defRPr/>
              </a:pPr>
              <a:t>71</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1 Marcador de imagen de diapositiva"/>
          <p:cNvSpPr>
            <a:spLocks noGrp="1" noRot="1" noChangeAspect="1" noTextEdit="1"/>
          </p:cNvSpPr>
          <p:nvPr>
            <p:ph type="sldImg"/>
          </p:nvPr>
        </p:nvSpPr>
        <p:spPr>
          <a:ln/>
        </p:spPr>
      </p:sp>
      <p:sp>
        <p:nvSpPr>
          <p:cNvPr id="747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0EB832-71CD-4355-9F37-B844CD682368}" type="slidenum">
              <a:rPr smtClean="0"/>
              <a:pPr>
                <a:defRPr/>
              </a:pPr>
              <a:t>72</a:t>
            </a:fld>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1 Marcador de imagen de diapositiva"/>
          <p:cNvSpPr>
            <a:spLocks noGrp="1" noRot="1" noChangeAspect="1" noTextEdit="1"/>
          </p:cNvSpPr>
          <p:nvPr>
            <p:ph type="sldImg"/>
          </p:nvPr>
        </p:nvSpPr>
        <p:spPr>
          <a:ln/>
        </p:spPr>
      </p:sp>
      <p:sp>
        <p:nvSpPr>
          <p:cNvPr id="747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0EB832-71CD-4355-9F37-B844CD682368}" type="slidenum">
              <a:rPr smtClean="0"/>
              <a:pPr>
                <a:defRPr/>
              </a:pPr>
              <a:t>73</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1 Marcador de imagen de diapositiva"/>
          <p:cNvSpPr>
            <a:spLocks noGrp="1" noRot="1" noChangeAspect="1" noTextEdit="1"/>
          </p:cNvSpPr>
          <p:nvPr>
            <p:ph type="sldImg"/>
          </p:nvPr>
        </p:nvSpPr>
        <p:spPr>
          <a:ln/>
        </p:spPr>
      </p:sp>
      <p:sp>
        <p:nvSpPr>
          <p:cNvPr id="747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0EB832-71CD-4355-9F37-B844CD682368}" type="slidenum">
              <a:rPr smtClean="0"/>
              <a:pPr>
                <a:defRPr/>
              </a:pPr>
              <a:t>74</a:t>
            </a:fld>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1 Marcador de imagen de diapositiva"/>
          <p:cNvSpPr>
            <a:spLocks noGrp="1" noRot="1" noChangeAspect="1" noTextEdit="1"/>
          </p:cNvSpPr>
          <p:nvPr>
            <p:ph type="sldImg"/>
          </p:nvPr>
        </p:nvSpPr>
        <p:spPr>
          <a:ln/>
        </p:spPr>
      </p:sp>
      <p:sp>
        <p:nvSpPr>
          <p:cNvPr id="8704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146922C-0F25-4CC6-92EA-CD4C596329D3}" type="slidenum">
              <a:rPr smtClean="0"/>
              <a:pPr>
                <a:defRPr/>
              </a:pPr>
              <a:t>75</a:t>
            </a:fld>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1 Marcador de imagen de diapositiva"/>
          <p:cNvSpPr>
            <a:spLocks noGrp="1" noRot="1" noChangeAspect="1" noTextEdit="1"/>
          </p:cNvSpPr>
          <p:nvPr>
            <p:ph type="sldImg"/>
          </p:nvPr>
        </p:nvSpPr>
        <p:spPr>
          <a:ln/>
        </p:spPr>
      </p:sp>
      <p:sp>
        <p:nvSpPr>
          <p:cNvPr id="8806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20401F1E-0CEE-476A-952A-6D44C6370413}" type="slidenum">
              <a:rPr smtClean="0"/>
              <a:pPr>
                <a:defRPr/>
              </a:pPr>
              <a:t>76</a:t>
            </a:fld>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1 Marcador de imagen de diapositiva"/>
          <p:cNvSpPr>
            <a:spLocks noGrp="1" noRot="1" noChangeAspect="1" noTextEdit="1"/>
          </p:cNvSpPr>
          <p:nvPr>
            <p:ph type="sldImg"/>
          </p:nvPr>
        </p:nvSpPr>
        <p:spPr>
          <a:ln/>
        </p:spPr>
      </p:sp>
      <p:sp>
        <p:nvSpPr>
          <p:cNvPr id="8806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20401F1E-0CEE-476A-952A-6D44C6370413}" type="slidenum">
              <a:rPr smtClean="0"/>
              <a:pPr>
                <a:defRPr/>
              </a:pPr>
              <a:t>77</a:t>
            </a:fld>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1 Marcador de imagen de diapositiva"/>
          <p:cNvSpPr>
            <a:spLocks noGrp="1" noRot="1" noChangeAspect="1" noTextEdit="1"/>
          </p:cNvSpPr>
          <p:nvPr>
            <p:ph type="sldImg"/>
          </p:nvPr>
        </p:nvSpPr>
        <p:spPr>
          <a:ln/>
        </p:spPr>
      </p:sp>
      <p:sp>
        <p:nvSpPr>
          <p:cNvPr id="8909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193A4673-E75A-4DEF-939C-1DC1DA34E0B0}" type="slidenum">
              <a:rPr smtClean="0"/>
              <a:pPr>
                <a:defRPr/>
              </a:pPr>
              <a:t>78</a:t>
            </a:fld>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Marcador de imagen de diapositiva"/>
          <p:cNvSpPr>
            <a:spLocks noGrp="1" noRot="1" noChangeAspect="1" noTextEdit="1"/>
          </p:cNvSpPr>
          <p:nvPr>
            <p:ph type="sldImg"/>
          </p:nvPr>
        </p:nvSpPr>
        <p:spPr>
          <a:ln/>
        </p:spPr>
      </p:sp>
      <p:sp>
        <p:nvSpPr>
          <p:cNvPr id="901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4EEE802-E659-4B58-B286-D842CF1E117F}" type="slidenum">
              <a:rPr smtClean="0"/>
              <a:pPr>
                <a:defRPr/>
              </a:pPr>
              <a:t>79</a:t>
            </a:fld>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1 Marcador de imagen de diapositiva"/>
          <p:cNvSpPr>
            <a:spLocks noGrp="1" noRot="1" noChangeAspect="1" noTextEdit="1"/>
          </p:cNvSpPr>
          <p:nvPr>
            <p:ph type="sldImg"/>
          </p:nvPr>
        </p:nvSpPr>
        <p:spPr>
          <a:ln/>
        </p:spPr>
      </p:sp>
      <p:sp>
        <p:nvSpPr>
          <p:cNvPr id="9113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21123BFA-931D-4E26-926C-F4480F8BE588}" type="slidenum">
              <a:rPr smtClean="0"/>
              <a:pPr>
                <a:defRPr/>
              </a:pPr>
              <a:t>80</a:t>
            </a:fld>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1 Marcador de imagen de diapositiva"/>
          <p:cNvSpPr>
            <a:spLocks noGrp="1" noRot="1" noChangeAspect="1" noTextEdit="1"/>
          </p:cNvSpPr>
          <p:nvPr>
            <p:ph type="sldImg"/>
          </p:nvPr>
        </p:nvSpPr>
        <p:spPr>
          <a:ln/>
        </p:spPr>
      </p:sp>
      <p:sp>
        <p:nvSpPr>
          <p:cNvPr id="91139"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21123BFA-931D-4E26-926C-F4480F8BE588}" type="slidenum">
              <a:rPr smtClean="0"/>
              <a:pPr>
                <a:defRPr/>
              </a:pPr>
              <a:t>81</a:t>
            </a:fld>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Marcador de imagen de diapositiva"/>
          <p:cNvSpPr>
            <a:spLocks noGrp="1" noRot="1" noChangeAspect="1" noTextEdit="1"/>
          </p:cNvSpPr>
          <p:nvPr>
            <p:ph type="sldImg"/>
          </p:nvPr>
        </p:nvSpPr>
        <p:spPr>
          <a:ln/>
        </p:spPr>
      </p:sp>
      <p:sp>
        <p:nvSpPr>
          <p:cNvPr id="921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FF8F106-55F5-4D1B-9868-05EBC988325C}" type="slidenum">
              <a:rPr smtClean="0"/>
              <a:pPr>
                <a:defRPr/>
              </a:pPr>
              <a:t>82</a:t>
            </a:fld>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Marcador de imagen de diapositiva"/>
          <p:cNvSpPr>
            <a:spLocks noGrp="1" noRot="1" noChangeAspect="1" noTextEdit="1"/>
          </p:cNvSpPr>
          <p:nvPr>
            <p:ph type="sldImg"/>
          </p:nvPr>
        </p:nvSpPr>
        <p:spPr>
          <a:ln/>
        </p:spPr>
      </p:sp>
      <p:sp>
        <p:nvSpPr>
          <p:cNvPr id="921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FF8F106-55F5-4D1B-9868-05EBC988325C}" type="slidenum">
              <a:rPr smtClean="0"/>
              <a:pPr>
                <a:defRPr/>
              </a:pPr>
              <a:t>83</a:t>
            </a:fld>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Marcador de imagen de diapositiva"/>
          <p:cNvSpPr>
            <a:spLocks noGrp="1" noRot="1" noChangeAspect="1" noTextEdit="1"/>
          </p:cNvSpPr>
          <p:nvPr>
            <p:ph type="sldImg"/>
          </p:nvPr>
        </p:nvSpPr>
        <p:spPr>
          <a:ln/>
        </p:spPr>
      </p:sp>
      <p:sp>
        <p:nvSpPr>
          <p:cNvPr id="921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FF8F106-55F5-4D1B-9868-05EBC988325C}" type="slidenum">
              <a:rPr smtClean="0"/>
              <a:pPr>
                <a:defRPr/>
              </a:pPr>
              <a:t>84</a:t>
            </a:fld>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Marcador de imagen de diapositiva"/>
          <p:cNvSpPr>
            <a:spLocks noGrp="1" noRot="1" noChangeAspect="1" noTextEdit="1"/>
          </p:cNvSpPr>
          <p:nvPr>
            <p:ph type="sldImg"/>
          </p:nvPr>
        </p:nvSpPr>
        <p:spPr>
          <a:ln/>
        </p:spPr>
      </p:sp>
      <p:sp>
        <p:nvSpPr>
          <p:cNvPr id="921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FF8F106-55F5-4D1B-9868-05EBC988325C}" type="slidenum">
              <a:rPr smtClean="0"/>
              <a:pPr>
                <a:defRPr/>
              </a:pPr>
              <a:t>85</a:t>
            </a:fld>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Marcador de imagen de diapositiva"/>
          <p:cNvSpPr>
            <a:spLocks noGrp="1" noRot="1" noChangeAspect="1" noTextEdit="1"/>
          </p:cNvSpPr>
          <p:nvPr>
            <p:ph type="sldImg"/>
          </p:nvPr>
        </p:nvSpPr>
        <p:spPr>
          <a:ln/>
        </p:spPr>
      </p:sp>
      <p:sp>
        <p:nvSpPr>
          <p:cNvPr id="921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FF8F106-55F5-4D1B-9868-05EBC988325C}" type="slidenum">
              <a:rPr smtClean="0"/>
              <a:pPr>
                <a:defRPr/>
              </a:pPr>
              <a:t>86</a:t>
            </a:fld>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Marcador de imagen de diapositiva"/>
          <p:cNvSpPr>
            <a:spLocks noGrp="1" noRot="1" noChangeAspect="1" noTextEdit="1"/>
          </p:cNvSpPr>
          <p:nvPr>
            <p:ph type="sldImg"/>
          </p:nvPr>
        </p:nvSpPr>
        <p:spPr>
          <a:ln/>
        </p:spPr>
      </p:sp>
      <p:sp>
        <p:nvSpPr>
          <p:cNvPr id="921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FF8F106-55F5-4D1B-9868-05EBC988325C}" type="slidenum">
              <a:rPr smtClean="0"/>
              <a:pPr>
                <a:defRPr/>
              </a:pPr>
              <a:t>87</a:t>
            </a:fld>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Marcador de imagen de diapositiva"/>
          <p:cNvSpPr>
            <a:spLocks noGrp="1" noRot="1" noChangeAspect="1" noTextEdit="1"/>
          </p:cNvSpPr>
          <p:nvPr>
            <p:ph type="sldImg"/>
          </p:nvPr>
        </p:nvSpPr>
        <p:spPr>
          <a:ln/>
        </p:spPr>
      </p:sp>
      <p:sp>
        <p:nvSpPr>
          <p:cNvPr id="921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FF8F106-55F5-4D1B-9868-05EBC988325C}" type="slidenum">
              <a:rPr smtClean="0"/>
              <a:pPr>
                <a:defRPr/>
              </a:pPr>
              <a:t>88</a:t>
            </a:fld>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Marcador de imagen de diapositiva"/>
          <p:cNvSpPr>
            <a:spLocks noGrp="1" noRot="1" noChangeAspect="1" noTextEdit="1"/>
          </p:cNvSpPr>
          <p:nvPr>
            <p:ph type="sldImg"/>
          </p:nvPr>
        </p:nvSpPr>
        <p:spPr>
          <a:ln/>
        </p:spPr>
      </p:sp>
      <p:sp>
        <p:nvSpPr>
          <p:cNvPr id="921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FF8F106-55F5-4D1B-9868-05EBC988325C}" type="slidenum">
              <a:rPr smtClean="0"/>
              <a:pPr>
                <a:defRPr/>
              </a:pPr>
              <a:t>89</a:t>
            </a:fld>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Marcador de imagen de diapositiva"/>
          <p:cNvSpPr>
            <a:spLocks noGrp="1" noRot="1" noChangeAspect="1" noTextEdit="1"/>
          </p:cNvSpPr>
          <p:nvPr>
            <p:ph type="sldImg"/>
          </p:nvPr>
        </p:nvSpPr>
        <p:spPr>
          <a:ln/>
        </p:spPr>
      </p:sp>
      <p:sp>
        <p:nvSpPr>
          <p:cNvPr id="921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FF8F106-55F5-4D1B-9868-05EBC988325C}" type="slidenum">
              <a:rPr smtClean="0"/>
              <a:pPr>
                <a:defRPr/>
              </a:pPr>
              <a:t>90</a:t>
            </a:fld>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Marcador de imagen de diapositiva"/>
          <p:cNvSpPr>
            <a:spLocks noGrp="1" noRot="1" noChangeAspect="1" noTextEdit="1"/>
          </p:cNvSpPr>
          <p:nvPr>
            <p:ph type="sldImg"/>
          </p:nvPr>
        </p:nvSpPr>
        <p:spPr>
          <a:ln/>
        </p:spPr>
      </p:sp>
      <p:sp>
        <p:nvSpPr>
          <p:cNvPr id="921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FF8F106-55F5-4D1B-9868-05EBC988325C}" type="slidenum">
              <a:rPr smtClean="0"/>
              <a:pPr>
                <a:defRPr/>
              </a:pPr>
              <a:t>91</a:t>
            </a:fld>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Marcador de imagen de diapositiva"/>
          <p:cNvSpPr>
            <a:spLocks noGrp="1" noRot="1" noChangeAspect="1" noTextEdit="1"/>
          </p:cNvSpPr>
          <p:nvPr>
            <p:ph type="sldImg"/>
          </p:nvPr>
        </p:nvSpPr>
        <p:spPr>
          <a:ln/>
        </p:spPr>
      </p:sp>
      <p:sp>
        <p:nvSpPr>
          <p:cNvPr id="921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FF8F106-55F5-4D1B-9868-05EBC988325C}" type="slidenum">
              <a:rPr smtClean="0"/>
              <a:pPr>
                <a:defRPr/>
              </a:pPr>
              <a:t>92</a:t>
            </a:fld>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Marcador de imagen de diapositiva"/>
          <p:cNvSpPr>
            <a:spLocks noGrp="1" noRot="1" noChangeAspect="1" noTextEdit="1"/>
          </p:cNvSpPr>
          <p:nvPr>
            <p:ph type="sldImg"/>
          </p:nvPr>
        </p:nvSpPr>
        <p:spPr>
          <a:ln/>
        </p:spPr>
      </p:sp>
      <p:sp>
        <p:nvSpPr>
          <p:cNvPr id="921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FF8F106-55F5-4D1B-9868-05EBC988325C}" type="slidenum">
              <a:rPr smtClean="0"/>
              <a:pPr>
                <a:defRPr/>
              </a:pPr>
              <a:t>93</a:t>
            </a:fld>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Marcador de imagen de diapositiva"/>
          <p:cNvSpPr>
            <a:spLocks noGrp="1" noRot="1" noChangeAspect="1" noTextEdit="1"/>
          </p:cNvSpPr>
          <p:nvPr>
            <p:ph type="sldImg"/>
          </p:nvPr>
        </p:nvSpPr>
        <p:spPr>
          <a:ln/>
        </p:spPr>
      </p:sp>
      <p:sp>
        <p:nvSpPr>
          <p:cNvPr id="921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FF8F106-55F5-4D1B-9868-05EBC988325C}" type="slidenum">
              <a:rPr smtClean="0"/>
              <a:pPr>
                <a:defRPr/>
              </a:pPr>
              <a:t>94</a:t>
            </a:fld>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Marcador de imagen de diapositiva"/>
          <p:cNvSpPr>
            <a:spLocks noGrp="1" noRot="1" noChangeAspect="1" noTextEdit="1"/>
          </p:cNvSpPr>
          <p:nvPr>
            <p:ph type="sldImg"/>
          </p:nvPr>
        </p:nvSpPr>
        <p:spPr>
          <a:ln/>
        </p:spPr>
      </p:sp>
      <p:sp>
        <p:nvSpPr>
          <p:cNvPr id="921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FF8F106-55F5-4D1B-9868-05EBC988325C}" type="slidenum">
              <a:rPr smtClean="0"/>
              <a:pPr>
                <a:defRPr/>
              </a:pPr>
              <a:t>95</a:t>
            </a:fld>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Marcador de imagen de diapositiva"/>
          <p:cNvSpPr>
            <a:spLocks noGrp="1" noRot="1" noChangeAspect="1" noTextEdit="1"/>
          </p:cNvSpPr>
          <p:nvPr>
            <p:ph type="sldImg"/>
          </p:nvPr>
        </p:nvSpPr>
        <p:spPr>
          <a:ln/>
        </p:spPr>
      </p:sp>
      <p:sp>
        <p:nvSpPr>
          <p:cNvPr id="921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FF8F106-55F5-4D1B-9868-05EBC988325C}" type="slidenum">
              <a:rPr smtClean="0"/>
              <a:pPr>
                <a:defRPr/>
              </a:pPr>
              <a:t>96</a:t>
            </a:fld>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Marcador de imagen de diapositiva"/>
          <p:cNvSpPr>
            <a:spLocks noGrp="1" noRot="1" noChangeAspect="1" noTextEdit="1"/>
          </p:cNvSpPr>
          <p:nvPr>
            <p:ph type="sldImg"/>
          </p:nvPr>
        </p:nvSpPr>
        <p:spPr>
          <a:ln/>
        </p:spPr>
      </p:sp>
      <p:sp>
        <p:nvSpPr>
          <p:cNvPr id="921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FF8F106-55F5-4D1B-9868-05EBC988325C}" type="slidenum">
              <a:rPr smtClean="0"/>
              <a:pPr>
                <a:defRPr/>
              </a:pPr>
              <a:t>97</a:t>
            </a:fld>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Marcador de imagen de diapositiva"/>
          <p:cNvSpPr>
            <a:spLocks noGrp="1" noRot="1" noChangeAspect="1" noTextEdit="1"/>
          </p:cNvSpPr>
          <p:nvPr>
            <p:ph type="sldImg"/>
          </p:nvPr>
        </p:nvSpPr>
        <p:spPr>
          <a:ln/>
        </p:spPr>
      </p:sp>
      <p:sp>
        <p:nvSpPr>
          <p:cNvPr id="921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FF8F106-55F5-4D1B-9868-05EBC988325C}" type="slidenum">
              <a:rPr smtClean="0"/>
              <a:pPr>
                <a:defRPr/>
              </a:pPr>
              <a:t>98</a:t>
            </a:fld>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Marcador de imagen de diapositiva"/>
          <p:cNvSpPr>
            <a:spLocks noGrp="1" noRot="1" noChangeAspect="1" noTextEdit="1"/>
          </p:cNvSpPr>
          <p:nvPr>
            <p:ph type="sldImg"/>
          </p:nvPr>
        </p:nvSpPr>
        <p:spPr>
          <a:ln/>
        </p:spPr>
      </p:sp>
      <p:sp>
        <p:nvSpPr>
          <p:cNvPr id="921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FF8F106-55F5-4D1B-9868-05EBC988325C}" type="slidenum">
              <a:rPr smtClean="0"/>
              <a:pPr>
                <a:defRPr/>
              </a:pPr>
              <a:t>99</a:t>
            </a:fld>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Marcador de imagen de diapositiva"/>
          <p:cNvSpPr>
            <a:spLocks noGrp="1" noRot="1" noChangeAspect="1" noTextEdit="1"/>
          </p:cNvSpPr>
          <p:nvPr>
            <p:ph type="sldImg"/>
          </p:nvPr>
        </p:nvSpPr>
        <p:spPr>
          <a:ln/>
        </p:spPr>
      </p:sp>
      <p:sp>
        <p:nvSpPr>
          <p:cNvPr id="921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FF8F106-55F5-4D1B-9868-05EBC988325C}" type="slidenum">
              <a:rPr smtClean="0"/>
              <a:pPr>
                <a:defRPr/>
              </a:pPr>
              <a:t>100</a:t>
            </a:fld>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Marcador de imagen de diapositiva"/>
          <p:cNvSpPr>
            <a:spLocks noGrp="1" noRot="1" noChangeAspect="1" noTextEdit="1"/>
          </p:cNvSpPr>
          <p:nvPr>
            <p:ph type="sldImg"/>
          </p:nvPr>
        </p:nvSpPr>
        <p:spPr>
          <a:ln/>
        </p:spPr>
      </p:sp>
      <p:sp>
        <p:nvSpPr>
          <p:cNvPr id="921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FF8F106-55F5-4D1B-9868-05EBC988325C}" type="slidenum">
              <a:rPr smtClean="0"/>
              <a:pPr>
                <a:defRPr/>
              </a:pPr>
              <a:t>101</a:t>
            </a:fld>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Marcador de imagen de diapositiva"/>
          <p:cNvSpPr>
            <a:spLocks noGrp="1" noRot="1" noChangeAspect="1" noTextEdit="1"/>
          </p:cNvSpPr>
          <p:nvPr>
            <p:ph type="sldImg"/>
          </p:nvPr>
        </p:nvSpPr>
        <p:spPr>
          <a:ln/>
        </p:spPr>
      </p:sp>
      <p:sp>
        <p:nvSpPr>
          <p:cNvPr id="921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FF8F106-55F5-4D1B-9868-05EBC988325C}" type="slidenum">
              <a:rPr smtClean="0"/>
              <a:pPr>
                <a:defRPr/>
              </a:pPr>
              <a:t>102</a:t>
            </a:fld>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Marcador de imagen de diapositiva"/>
          <p:cNvSpPr>
            <a:spLocks noGrp="1" noRot="1" noChangeAspect="1" noTextEdit="1"/>
          </p:cNvSpPr>
          <p:nvPr>
            <p:ph type="sldImg"/>
          </p:nvPr>
        </p:nvSpPr>
        <p:spPr>
          <a:ln/>
        </p:spPr>
      </p:sp>
      <p:sp>
        <p:nvSpPr>
          <p:cNvPr id="921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FF8F106-55F5-4D1B-9868-05EBC988325C}" type="slidenum">
              <a:rPr smtClean="0"/>
              <a:pPr>
                <a:defRPr/>
              </a:pPr>
              <a:t>103</a:t>
            </a:fld>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Marcador de imagen de diapositiva"/>
          <p:cNvSpPr>
            <a:spLocks noGrp="1" noRot="1" noChangeAspect="1" noTextEdit="1"/>
          </p:cNvSpPr>
          <p:nvPr>
            <p:ph type="sldImg"/>
          </p:nvPr>
        </p:nvSpPr>
        <p:spPr>
          <a:ln/>
        </p:spPr>
      </p:sp>
      <p:sp>
        <p:nvSpPr>
          <p:cNvPr id="921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FF8F106-55F5-4D1B-9868-05EBC988325C}" type="slidenum">
              <a:rPr smtClean="0"/>
              <a:pPr>
                <a:defRPr/>
              </a:pPr>
              <a:t>104</a:t>
            </a:fld>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Marcador de imagen de diapositiva"/>
          <p:cNvSpPr>
            <a:spLocks noGrp="1" noRot="1" noChangeAspect="1" noTextEdit="1"/>
          </p:cNvSpPr>
          <p:nvPr>
            <p:ph type="sldImg"/>
          </p:nvPr>
        </p:nvSpPr>
        <p:spPr>
          <a:ln/>
        </p:spPr>
      </p:sp>
      <p:sp>
        <p:nvSpPr>
          <p:cNvPr id="921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FF8F106-55F5-4D1B-9868-05EBC988325C}" type="slidenum">
              <a:rPr smtClean="0"/>
              <a:pPr>
                <a:defRPr/>
              </a:pPr>
              <a:t>105</a:t>
            </a:fld>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Marcador de imagen de diapositiva"/>
          <p:cNvSpPr>
            <a:spLocks noGrp="1" noRot="1" noChangeAspect="1" noTextEdit="1"/>
          </p:cNvSpPr>
          <p:nvPr>
            <p:ph type="sldImg"/>
          </p:nvPr>
        </p:nvSpPr>
        <p:spPr>
          <a:ln/>
        </p:spPr>
      </p:sp>
      <p:sp>
        <p:nvSpPr>
          <p:cNvPr id="921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FF8F106-55F5-4D1B-9868-05EBC988325C}" type="slidenum">
              <a:rPr smtClean="0"/>
              <a:pPr>
                <a:defRPr/>
              </a:pPr>
              <a:t>106</a:t>
            </a:fld>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Marcador de imagen de diapositiva"/>
          <p:cNvSpPr>
            <a:spLocks noGrp="1" noRot="1" noChangeAspect="1" noTextEdit="1"/>
          </p:cNvSpPr>
          <p:nvPr>
            <p:ph type="sldImg"/>
          </p:nvPr>
        </p:nvSpPr>
        <p:spPr>
          <a:ln/>
        </p:spPr>
      </p:sp>
      <p:sp>
        <p:nvSpPr>
          <p:cNvPr id="921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FF8F106-55F5-4D1B-9868-05EBC988325C}" type="slidenum">
              <a:rPr smtClean="0"/>
              <a:pPr>
                <a:defRPr/>
              </a:pPr>
              <a:t>107</a:t>
            </a:fld>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Marcador de imagen de diapositiva"/>
          <p:cNvSpPr>
            <a:spLocks noGrp="1" noRot="1" noChangeAspect="1" noTextEdit="1"/>
          </p:cNvSpPr>
          <p:nvPr>
            <p:ph type="sldImg"/>
          </p:nvPr>
        </p:nvSpPr>
        <p:spPr>
          <a:ln/>
        </p:spPr>
      </p:sp>
      <p:sp>
        <p:nvSpPr>
          <p:cNvPr id="921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FF8F106-55F5-4D1B-9868-05EBC988325C}" type="slidenum">
              <a:rPr smtClean="0"/>
              <a:pPr>
                <a:defRPr/>
              </a:pPr>
              <a:t>108</a:t>
            </a:fld>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109</a:t>
            </a:fld>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110</a:t>
            </a:fld>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111</a:t>
            </a:fld>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112</a:t>
            </a:fld>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113</a:t>
            </a:fld>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114</a:t>
            </a:fld>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115</a:t>
            </a:fld>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116</a:t>
            </a:fld>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117</a:t>
            </a:fld>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118</a:t>
            </a:fld>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119</a:t>
            </a:fld>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120</a:t>
            </a:fld>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121</a:t>
            </a:fld>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122</a:t>
            </a:fld>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123</a:t>
            </a:fld>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124</a:t>
            </a:fld>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125</a:t>
            </a:fld>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126</a:t>
            </a:fld>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127</a:t>
            </a:fld>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128</a:t>
            </a:fld>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129</a:t>
            </a:fld>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130</a:t>
            </a:fld>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131</a:t>
            </a:fld>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132</a:t>
            </a:fld>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133</a:t>
            </a:fld>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134</a:t>
            </a:fld>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135</a:t>
            </a:fld>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136</a:t>
            </a:fld>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137</a:t>
            </a:fld>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138</a:t>
            </a:fld>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139</a:t>
            </a:fld>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140</a:t>
            </a:fld>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141</a:t>
            </a:fld>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142</a:t>
            </a:fld>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143</a:t>
            </a:fld>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144</a:t>
            </a:fld>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145</a:t>
            </a:fld>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146</a:t>
            </a:fld>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147</a:t>
            </a:fld>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148</a:t>
            </a:fld>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1 Marcador de imagen de diapositiva"/>
          <p:cNvSpPr>
            <a:spLocks noGrp="1" noRot="1" noChangeAspect="1" noTextEdit="1"/>
          </p:cNvSpPr>
          <p:nvPr>
            <p:ph type="sldImg"/>
          </p:nvPr>
        </p:nvSpPr>
        <p:spPr>
          <a:ln/>
        </p:spPr>
      </p:sp>
      <p:sp>
        <p:nvSpPr>
          <p:cNvPr id="942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613E18-3D5E-4DF0-BEBB-240C87FF9B4A}" type="slidenum">
              <a:rPr smtClean="0"/>
              <a:pPr>
                <a:defRPr/>
              </a:pPr>
              <a:t>149</a:t>
            </a:fld>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1 Marcador de imagen de diapositiva"/>
          <p:cNvSpPr>
            <a:spLocks noGrp="1" noRot="1" noChangeAspect="1" noTextEdit="1"/>
          </p:cNvSpPr>
          <p:nvPr>
            <p:ph type="sldImg"/>
          </p:nvPr>
        </p:nvSpPr>
        <p:spPr>
          <a:ln/>
        </p:spPr>
      </p:sp>
      <p:sp>
        <p:nvSpPr>
          <p:cNvPr id="942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613E18-3D5E-4DF0-BEBB-240C87FF9B4A}" type="slidenum">
              <a:rPr smtClean="0"/>
              <a:pPr>
                <a:defRPr/>
              </a:pPr>
              <a:t>150</a:t>
            </a:fld>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1 Marcador de imagen de diapositiva"/>
          <p:cNvSpPr>
            <a:spLocks noGrp="1" noRot="1" noChangeAspect="1" noTextEdit="1"/>
          </p:cNvSpPr>
          <p:nvPr>
            <p:ph type="sldImg"/>
          </p:nvPr>
        </p:nvSpPr>
        <p:spPr>
          <a:ln/>
        </p:spPr>
      </p:sp>
      <p:sp>
        <p:nvSpPr>
          <p:cNvPr id="942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613E18-3D5E-4DF0-BEBB-240C87FF9B4A}" type="slidenum">
              <a:rPr smtClean="0"/>
              <a:pPr>
                <a:defRPr/>
              </a:pPr>
              <a:t>151</a:t>
            </a:fld>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1 Marcador de imagen de diapositiva"/>
          <p:cNvSpPr>
            <a:spLocks noGrp="1" noRot="1" noChangeAspect="1" noTextEdit="1"/>
          </p:cNvSpPr>
          <p:nvPr>
            <p:ph type="sldImg"/>
          </p:nvPr>
        </p:nvSpPr>
        <p:spPr>
          <a:ln/>
        </p:spPr>
      </p:sp>
      <p:sp>
        <p:nvSpPr>
          <p:cNvPr id="942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613E18-3D5E-4DF0-BEBB-240C87FF9B4A}" type="slidenum">
              <a:rPr smtClean="0"/>
              <a:pPr>
                <a:defRPr/>
              </a:pPr>
              <a:t>152</a:t>
            </a:fld>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1 Marcador de imagen de diapositiva"/>
          <p:cNvSpPr>
            <a:spLocks noGrp="1" noRot="1" noChangeAspect="1" noTextEdit="1"/>
          </p:cNvSpPr>
          <p:nvPr>
            <p:ph type="sldImg"/>
          </p:nvPr>
        </p:nvSpPr>
        <p:spPr>
          <a:ln/>
        </p:spPr>
      </p:sp>
      <p:sp>
        <p:nvSpPr>
          <p:cNvPr id="942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613E18-3D5E-4DF0-BEBB-240C87FF9B4A}" type="slidenum">
              <a:rPr smtClean="0"/>
              <a:pPr>
                <a:defRPr/>
              </a:pPr>
              <a:t>153</a:t>
            </a:fld>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1 Marcador de imagen de diapositiva"/>
          <p:cNvSpPr>
            <a:spLocks noGrp="1" noRot="1" noChangeAspect="1" noTextEdit="1"/>
          </p:cNvSpPr>
          <p:nvPr>
            <p:ph type="sldImg"/>
          </p:nvPr>
        </p:nvSpPr>
        <p:spPr>
          <a:ln/>
        </p:spPr>
      </p:sp>
      <p:sp>
        <p:nvSpPr>
          <p:cNvPr id="942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613E18-3D5E-4DF0-BEBB-240C87FF9B4A}" type="slidenum">
              <a:rPr smtClean="0"/>
              <a:pPr>
                <a:defRPr/>
              </a:pPr>
              <a:t>154</a:t>
            </a:fld>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1 Marcador de imagen de diapositiva"/>
          <p:cNvSpPr>
            <a:spLocks noGrp="1" noRot="1" noChangeAspect="1" noTextEdit="1"/>
          </p:cNvSpPr>
          <p:nvPr>
            <p:ph type="sldImg"/>
          </p:nvPr>
        </p:nvSpPr>
        <p:spPr>
          <a:ln/>
        </p:spPr>
      </p:sp>
      <p:sp>
        <p:nvSpPr>
          <p:cNvPr id="942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613E18-3D5E-4DF0-BEBB-240C87FF9B4A}" type="slidenum">
              <a:rPr smtClean="0"/>
              <a:pPr>
                <a:defRPr/>
              </a:pPr>
              <a:t>155</a:t>
            </a:fld>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1 Marcador de imagen de diapositiva"/>
          <p:cNvSpPr>
            <a:spLocks noGrp="1" noRot="1" noChangeAspect="1" noTextEdit="1"/>
          </p:cNvSpPr>
          <p:nvPr>
            <p:ph type="sldImg"/>
          </p:nvPr>
        </p:nvSpPr>
        <p:spPr>
          <a:ln/>
        </p:spPr>
      </p:sp>
      <p:sp>
        <p:nvSpPr>
          <p:cNvPr id="942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613E18-3D5E-4DF0-BEBB-240C87FF9B4A}" type="slidenum">
              <a:rPr smtClean="0"/>
              <a:pPr>
                <a:defRPr/>
              </a:pPr>
              <a:t>156</a:t>
            </a:fld>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1 Marcador de imagen de diapositiva"/>
          <p:cNvSpPr>
            <a:spLocks noGrp="1" noRot="1" noChangeAspect="1" noTextEdit="1"/>
          </p:cNvSpPr>
          <p:nvPr>
            <p:ph type="sldImg"/>
          </p:nvPr>
        </p:nvSpPr>
        <p:spPr>
          <a:ln/>
        </p:spPr>
      </p:sp>
      <p:sp>
        <p:nvSpPr>
          <p:cNvPr id="942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613E18-3D5E-4DF0-BEBB-240C87FF9B4A}" type="slidenum">
              <a:rPr smtClean="0"/>
              <a:pPr>
                <a:defRPr/>
              </a:pPr>
              <a:t>157</a:t>
            </a:fld>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1 Marcador de imagen de diapositiva"/>
          <p:cNvSpPr>
            <a:spLocks noGrp="1" noRot="1" noChangeAspect="1" noTextEdit="1"/>
          </p:cNvSpPr>
          <p:nvPr>
            <p:ph type="sldImg"/>
          </p:nvPr>
        </p:nvSpPr>
        <p:spPr>
          <a:ln/>
        </p:spPr>
      </p:sp>
      <p:sp>
        <p:nvSpPr>
          <p:cNvPr id="942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613E18-3D5E-4DF0-BEBB-240C87FF9B4A}" type="slidenum">
              <a:rPr smtClean="0"/>
              <a:pPr>
                <a:defRPr/>
              </a:pPr>
              <a:t>158</a:t>
            </a:fld>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1 Marcador de imagen de diapositiva"/>
          <p:cNvSpPr>
            <a:spLocks noGrp="1" noRot="1" noChangeAspect="1" noTextEdit="1"/>
          </p:cNvSpPr>
          <p:nvPr>
            <p:ph type="sldImg"/>
          </p:nvPr>
        </p:nvSpPr>
        <p:spPr>
          <a:ln/>
        </p:spPr>
      </p:sp>
      <p:sp>
        <p:nvSpPr>
          <p:cNvPr id="942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613E18-3D5E-4DF0-BEBB-240C87FF9B4A}" type="slidenum">
              <a:rPr smtClean="0"/>
              <a:pPr>
                <a:defRPr/>
              </a:pPr>
              <a:t>159</a:t>
            </a:fld>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1 Marcador de imagen de diapositiva"/>
          <p:cNvSpPr>
            <a:spLocks noGrp="1" noRot="1" noChangeAspect="1" noTextEdit="1"/>
          </p:cNvSpPr>
          <p:nvPr>
            <p:ph type="sldImg"/>
          </p:nvPr>
        </p:nvSpPr>
        <p:spPr>
          <a:ln/>
        </p:spPr>
      </p:sp>
      <p:sp>
        <p:nvSpPr>
          <p:cNvPr id="942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613E18-3D5E-4DF0-BEBB-240C87FF9B4A}" type="slidenum">
              <a:rPr smtClean="0"/>
              <a:pPr>
                <a:defRPr/>
              </a:pPr>
              <a:t>160</a:t>
            </a:fld>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1 Marcador de imagen de diapositiva"/>
          <p:cNvSpPr>
            <a:spLocks noGrp="1" noRot="1" noChangeAspect="1" noTextEdit="1"/>
          </p:cNvSpPr>
          <p:nvPr>
            <p:ph type="sldImg"/>
          </p:nvPr>
        </p:nvSpPr>
        <p:spPr>
          <a:ln/>
        </p:spPr>
      </p:sp>
      <p:sp>
        <p:nvSpPr>
          <p:cNvPr id="942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613E18-3D5E-4DF0-BEBB-240C87FF9B4A}" type="slidenum">
              <a:rPr smtClean="0"/>
              <a:pPr>
                <a:defRPr/>
              </a:pPr>
              <a:t>161</a:t>
            </a:fld>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1 Marcador de imagen de diapositiva"/>
          <p:cNvSpPr>
            <a:spLocks noGrp="1" noRot="1" noChangeAspect="1" noTextEdit="1"/>
          </p:cNvSpPr>
          <p:nvPr>
            <p:ph type="sldImg"/>
          </p:nvPr>
        </p:nvSpPr>
        <p:spPr>
          <a:ln/>
        </p:spPr>
      </p:sp>
      <p:sp>
        <p:nvSpPr>
          <p:cNvPr id="942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613E18-3D5E-4DF0-BEBB-240C87FF9B4A}" type="slidenum">
              <a:rPr smtClean="0"/>
              <a:pPr>
                <a:defRPr/>
              </a:pPr>
              <a:t>162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98DC5BF9-9478-498F-BA05-7A7E0465F1D5}" type="datetime1">
              <a:rPr/>
              <a:pPr>
                <a:defRPr/>
              </a:pPr>
              <a:t>4/19/2016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AF7A3882-B9FC-488D-A8E7-3B766DDF805D}" type="slidenum">
              <a:rPr/>
              <a:pPr>
                <a:defRPr/>
              </a:pPr>
              <a:t>‹Nº›</a:t>
            </a:fld>
            <a:endParaRPr/>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1291D3A3-D83B-4AC5-92CD-B7965AB1E0EF}" type="datetime1">
              <a:rPr/>
              <a:pPr>
                <a:defRPr/>
              </a:pPr>
              <a:t>4/19/2016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3A77477B-6B5B-4F97-9177-0F19CF59EA46}" type="slidenum">
              <a:rPr/>
              <a:pPr>
                <a:defRPr/>
              </a:pPr>
              <a:t>‹Nº›</a:t>
            </a:fld>
            <a:endParaRPr/>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0B0B9DB8-BE38-45FA-85C5-318AE76815C8}" type="datetime1">
              <a:rPr/>
              <a:pPr>
                <a:defRPr/>
              </a:pPr>
              <a:t>4/19/2016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8725C650-8E4B-445E-ACCA-06B897C62C3F}" type="slidenum">
              <a:rPr/>
              <a:pPr>
                <a:defRPr/>
              </a:pPr>
              <a:t>‹Nº›</a:t>
            </a:fld>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1B67CA2E-17D4-4C7C-9DDB-2F08C9B1EAAF}" type="datetime1">
              <a:rPr/>
              <a:pPr>
                <a:defRPr/>
              </a:pPr>
              <a:t>4/19/2016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EA6158B7-E361-491E-8F7F-64B154FEE25B}" type="slidenum">
              <a:rPr/>
              <a:pPr>
                <a:defRPr/>
              </a:pPr>
              <a:t>‹Nº›</a:t>
            </a:fld>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0EE88DF6-36B3-4F69-B98E-5A481A2648F1}" type="datetime1">
              <a:rPr/>
              <a:pPr>
                <a:defRPr/>
              </a:pPr>
              <a:t>4/19/2016</a:t>
            </a:fld>
            <a:endParaRPr/>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2345C29A-47C8-4898-8E41-D6D2AA043F67}" type="slidenum">
              <a:rPr/>
              <a:pPr>
                <a:defRPr/>
              </a:pPr>
              <a:t>‹Nº›</a:t>
            </a:f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0F79C1EF-0EF2-4477-A78D-03B2C91E713D}" type="datetime1">
              <a:rPr/>
              <a:pPr>
                <a:defRPr/>
              </a:pPr>
              <a:t>4/19/2016</a:t>
            </a:fld>
            <a:endParaRPr/>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BDC98044-EEAA-4922-8A42-DF3630157BD2}" type="slidenum">
              <a:rPr/>
              <a:pPr>
                <a:defRPr/>
              </a:pPr>
              <a:t>‹Nº›</a:t>
            </a:f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3BEDE4BE-4A9C-4A19-9E3E-1006943FD839}" type="datetime1">
              <a:rPr/>
              <a:pPr>
                <a:defRPr/>
              </a:pPr>
              <a:t>4/19/2016</a:t>
            </a:fld>
            <a:endParaRPr/>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7B974DAE-5066-408B-B9B3-224AC25F5095}" type="slidenum">
              <a:rPr/>
              <a:pPr>
                <a:defRPr/>
              </a:pPr>
              <a:t>‹Nº›</a:t>
            </a:f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999EE4BA-37E8-4304-8B54-7440D8AA3B80}" type="datetime1">
              <a:rPr/>
              <a:pPr>
                <a:defRPr/>
              </a:pPr>
              <a:t>4/19/2016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0E27B384-B73B-4374-8CD1-5AFA8B794ADE}" type="slidenum">
              <a:rPr/>
              <a:pPr>
                <a:defRPr/>
              </a:pPr>
              <a:t>‹Nº›</a:t>
            </a:fld>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FF1D6B36-76C4-48EF-9D66-4563DC5740DE}" type="datetime1">
              <a:rPr/>
              <a:pPr>
                <a:defRPr/>
              </a:pPr>
              <a:t>4/19/2016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2D0262D4-36D7-4936-84DC-ADFC1918F849}" type="slidenum">
              <a:rPr/>
              <a:pPr>
                <a:defRPr/>
              </a:pPr>
              <a:t>‹Nº›</a:t>
            </a:f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0823A941-4DE1-4E96-80E6-682A03DBCDDA}" type="datetime1">
              <a:rPr/>
              <a:pPr>
                <a:defRPr/>
              </a:pPr>
              <a:t>4/19/2016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15A389DA-BE6D-4BD2-98E2-A76C97182E48}" type="slidenum">
              <a:rPr/>
              <a:pPr>
                <a:defRPr/>
              </a:pPr>
              <a:t>‹Nº›</a:t>
            </a:fld>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CF557449-14E2-4835-A3DB-FFFB2BFD91C9}" type="datetime1">
              <a:rPr/>
              <a:pPr>
                <a:defRPr/>
              </a:pPr>
              <a:t>4/19/2016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E1F45645-5D20-450B-A4BC-99F2054D88F9}" type="slidenum">
              <a:rPr/>
              <a:pPr>
                <a:defRPr/>
              </a:pPr>
              <a:t>‹Nº›</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05653B48-2CBE-4DEB-AF23-F2EA1A8E3924}" type="datetime1">
              <a:rPr/>
              <a:pPr>
                <a:defRPr/>
              </a:pPr>
              <a:t>4/19/2016</a:t>
            </a:fld>
            <a:endParaRPr/>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0F013F49-0E55-4E6C-80A3-9C0C19080497}" type="slidenum">
              <a:rPr/>
              <a:pPr>
                <a:defRPr/>
              </a:pPr>
              <a:t>‹Nº›</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6.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7.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8.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9.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0.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1.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2.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3.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4.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png"/></Relationships>
</file>

<file path=ppt/slides/_rels/slide7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5.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3.png"/></Relationships>
</file>

<file path=ppt/slides/_rels/slide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6.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3.png"/></Relationships>
</file>

<file path=ppt/slides/_rels/slide7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7.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7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8.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8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9.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8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0.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1.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3.jpeg"/></Relationships>
</file>

<file path=ppt/slides/_rels/slide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2.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3.jpeg"/></Relationships>
</file>

<file path=ppt/slides/_rels/slide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3.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3.jpeg"/></Relationships>
</file>

<file path=ppt/slides/_rels/slide8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4.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3.jpeg"/></Relationships>
</file>

<file path=ppt/slides/_rels/slide8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5.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3.jpeg"/></Relationships>
</file>

<file path=ppt/slides/_rels/slide8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6.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3.jpeg"/></Relationships>
</file>

<file path=ppt/slides/_rels/slide8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7.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3.jpeg"/></Relationships>
</file>

<file path=ppt/slides/_rels/slide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8.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3.jpeg"/></Relationships>
</file>

<file path=ppt/slides/_rels/slide9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9.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3.jpeg"/></Relationships>
</file>

<file path=ppt/slides/_rels/slide9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0.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3.jpeg"/></Relationships>
</file>

<file path=ppt/slides/_rels/slide9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1.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3.jpeg"/></Relationships>
</file>

<file path=ppt/slides/_rels/slide9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2.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3.jpeg"/></Relationships>
</file>

<file path=ppt/slides/_rels/slide9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3.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3.jpeg"/></Relationships>
</file>

<file path=ppt/slides/_rels/slide9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4.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3.jpeg"/></Relationships>
</file>

<file path=ppt/slides/_rels/slide9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5.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3.jpeg"/></Relationships>
</file>

<file path=ppt/slides/_rels/slide9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6.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3.jpeg"/></Relationships>
</file>

<file path=ppt/slides/_rels/slide9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7.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3.jpeg"/></Relationships>
</file>

<file path=ppt/slides/_rels/slide9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8.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3.jpeg"/></Relationships>
</file>

<file path=ppt/slides/_rels/slide10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9.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3.jpeg"/></Relationships>
</file>

<file path=ppt/slides/_rels/slide10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0.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3.jpeg"/></Relationships>
</file>

<file path=ppt/slides/_rels/slide10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1.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3.jpeg"/></Relationships>
</file>

<file path=ppt/slides/_rels/slide10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2.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3.jpeg"/></Relationships>
</file>

<file path=ppt/slides/_rels/slide10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3.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3.jpeg"/></Relationships>
</file>

<file path=ppt/slides/_rels/slide10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4.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3.jpeg"/></Relationships>
</file>

<file path=ppt/slides/_rels/slide10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5.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3.jpeg"/></Relationships>
</file>

<file path=ppt/slides/_rels/slide10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6.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3.jpeg"/></Relationships>
</file>

<file path=ppt/slides/_rels/slide10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7.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3.jpeg"/></Relationships>
</file>

<file path=ppt/slides/_rels/slide10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8.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9.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0.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1.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2.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3.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4.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5.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6.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7.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8.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9.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0.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1.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2.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3.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4.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5.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6.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7.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8.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9.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0.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1.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2.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3.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4.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5.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6.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7.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8.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9.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0.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1.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2.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3.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4.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5.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6.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3.jpeg"/></Relationships>
</file>

<file path=ppt/slides/_rels/slide1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7.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3.jpeg"/></Relationships>
</file>

<file path=ppt/slides/_rels/slide1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8.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9.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0.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2.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pPr eaLnBrk="1" hangingPunct="1"/>
            <a:r>
              <a:rPr smtClean="0">
                <a:latin typeface="Calibri" pitchFamily="34" charset="0"/>
              </a:rPr>
              <a:t> </a:t>
            </a:r>
          </a:p>
        </p:txBody>
      </p:sp>
      <p:sp>
        <p:nvSpPr>
          <p:cNvPr id="2051" name="Subtitle 2"/>
          <p:cNvSpPr txBox="1">
            <a:spLocks noGrp="1"/>
          </p:cNvSpPr>
          <p:nvPr>
            <p:ph type="subTitle" idx="1"/>
          </p:nvPr>
        </p:nvSpPr>
        <p:spPr>
          <a:xfrm>
            <a:off x="1371600" y="3886200"/>
            <a:ext cx="6400800" cy="1752600"/>
          </a:xfrm>
        </p:spPr>
        <p:txBody>
          <a:bodyPr/>
          <a:lstStyle/>
          <a:p>
            <a:pPr eaLnBrk="1" hangingPunct="1"/>
            <a:endParaRPr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n-US" sz="4400" dirty="0"/>
              <a:t>Seder de </a:t>
            </a:r>
            <a:r>
              <a:rPr lang="en-US" sz="4400" dirty="0" err="1"/>
              <a:t>Pesaj</a:t>
            </a:r>
            <a:r>
              <a:rPr lang="en-US" sz="4400" dirty="0"/>
              <a:t> - </a:t>
            </a:r>
            <a:r>
              <a:rPr lang="he-IL" sz="4400" dirty="0"/>
              <a:t>סדר לפסח </a:t>
            </a:r>
            <a:endParaRPr lang="es-CO" sz="4400" dirty="0" smtClean="0"/>
          </a:p>
          <a:p>
            <a:pPr algn="ctr">
              <a:lnSpc>
                <a:spcPct val="90000"/>
              </a:lnSpc>
            </a:pPr>
            <a:r>
              <a:rPr lang="es-CO" sz="3600" dirty="0" smtClean="0">
                <a:solidFill>
                  <a:srgbClr val="000000"/>
                </a:solidFill>
                <a:latin typeface="Calibri" pitchFamily="34" charset="0"/>
              </a:rPr>
              <a:t>5782 </a:t>
            </a:r>
            <a:r>
              <a:rPr lang="es-CO" sz="3600" dirty="0" smtClean="0">
                <a:solidFill>
                  <a:srgbClr val="000000"/>
                </a:solidFill>
                <a:latin typeface="Calibri" pitchFamily="34" charset="0"/>
              </a:rPr>
              <a:t>– </a:t>
            </a:r>
            <a:r>
              <a:rPr lang="es-CO" sz="3600" dirty="0" smtClean="0">
                <a:solidFill>
                  <a:srgbClr val="000000"/>
                </a:solidFill>
                <a:latin typeface="Calibri" pitchFamily="34" charset="0"/>
              </a:rPr>
              <a:t>2022</a:t>
            </a:r>
            <a:endParaRPr lang="es-CO" sz="3600" dirty="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dirty="0">
                <a:solidFill>
                  <a:srgbClr val="000000"/>
                </a:solidFill>
                <a:latin typeface="Calibri" pitchFamily="34" charset="0"/>
              </a:rPr>
              <a:t>Por: Eliyahu </a:t>
            </a:r>
            <a:r>
              <a:rPr lang="es-CO" sz="3200" dirty="0" smtClean="0">
                <a:solidFill>
                  <a:srgbClr val="000000"/>
                </a:solidFill>
                <a:latin typeface="Calibri" pitchFamily="34" charset="0"/>
              </a:rPr>
              <a:t>BaYona</a:t>
            </a:r>
            <a:endParaRPr lang="es-CO" sz="3200" dirty="0">
              <a:solidFill>
                <a:srgbClr val="000000"/>
              </a:solidFill>
              <a:latin typeface="Calibri" pitchFamily="34" charset="0"/>
            </a:endParaRPr>
          </a:p>
          <a:p>
            <a:pPr algn="ctr">
              <a:spcBef>
                <a:spcPts val="800"/>
              </a:spcBef>
            </a:pPr>
            <a:r>
              <a:rPr lang="es-CO" sz="3200" dirty="0">
                <a:solidFill>
                  <a:srgbClr val="000000"/>
                </a:solidFill>
                <a:latin typeface="Calibri" pitchFamily="34" charset="0"/>
              </a:rPr>
              <a:t>Director Shalom </a:t>
            </a:r>
            <a:r>
              <a:rPr lang="es-CO" sz="3200" dirty="0" err="1">
                <a:solidFill>
                  <a:srgbClr val="000000"/>
                </a:solidFill>
                <a:latin typeface="Calibri" pitchFamily="34" charset="0"/>
              </a:rPr>
              <a:t>Haverim</a:t>
            </a:r>
            <a:r>
              <a:rPr lang="es-CO" sz="3200" dirty="0">
                <a:solidFill>
                  <a:srgbClr val="000000"/>
                </a:solidFill>
                <a:latin typeface="Calibri" pitchFamily="34" charset="0"/>
              </a:rPr>
              <a:t> </a:t>
            </a:r>
            <a:r>
              <a:rPr lang="es-CO" sz="3200" dirty="0" err="1">
                <a:solidFill>
                  <a:srgbClr val="000000"/>
                </a:solidFill>
                <a:latin typeface="Calibri" pitchFamily="34" charset="0"/>
              </a:rPr>
              <a:t>Org</a:t>
            </a:r>
            <a:endParaRPr lang="es-CO" sz="3200" dirty="0">
              <a:solidFill>
                <a:srgbClr val="000000"/>
              </a:solidFill>
              <a:latin typeface="Calibri" pitchFamily="34" charset="0"/>
            </a:endParaRPr>
          </a:p>
          <a:p>
            <a:pPr algn="ctr">
              <a:spcBef>
                <a:spcPts val="800"/>
              </a:spcBef>
            </a:pPr>
            <a:r>
              <a:rPr lang="es-CO" sz="3200" dirty="0">
                <a:solidFill>
                  <a:srgbClr val="000000"/>
                </a:solidFill>
                <a:latin typeface="Calibri" pitchFamily="34" charset="0"/>
              </a:rPr>
              <a:t>New York</a:t>
            </a:r>
            <a:endParaRPr lang="en-US" sz="3200" dirty="0">
              <a:solidFill>
                <a:srgbClr val="000000"/>
              </a:solidFill>
              <a:latin typeface="Calibri" pitchFamily="34" charset="0"/>
            </a:endParaRPr>
          </a:p>
          <a:p>
            <a:pPr algn="ctr">
              <a:spcBef>
                <a:spcPts val="800"/>
              </a:spcBef>
            </a:pPr>
            <a:endParaRPr lang="en-US" sz="3200" dirty="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a:lnSpc>
                <a:spcPct val="90000"/>
              </a:lnSpc>
            </a:pPr>
            <a:r>
              <a:rPr dirty="0" smtClean="0">
                <a:latin typeface="Calibri" pitchFamily="34" charset="0"/>
              </a:rPr>
              <a:t>Seder de </a:t>
            </a:r>
            <a:r>
              <a:rPr dirty="0" smtClean="0">
                <a:latin typeface="Calibri" pitchFamily="34" charset="0"/>
              </a:rPr>
              <a:t>Pésaj </a:t>
            </a:r>
            <a:r>
              <a:rPr dirty="0" smtClean="0">
                <a:latin typeface="Calibri" pitchFamily="34" charset="0"/>
              </a:rPr>
              <a:t>- </a:t>
            </a:r>
            <a:r>
              <a:rPr lang="he-IL" dirty="0" smtClean="0">
                <a:latin typeface="Calibri" pitchFamily="34" charset="0"/>
              </a:rPr>
              <a:t>סדר לפסח </a:t>
            </a:r>
            <a:endParaRPr lang="es-CO" sz="4100"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dirty="0" smtClean="0">
                <a:latin typeface="Calibri" pitchFamily="34" charset="0"/>
              </a:rPr>
              <a:t>Cuando se trata de aspectos relacionados con </a:t>
            </a:r>
            <a:r>
              <a:rPr lang="es-CO" sz="2400" b="1" dirty="0" smtClean="0">
                <a:latin typeface="Calibri" pitchFamily="34" charset="0"/>
              </a:rPr>
              <a:t>‘Avodat Hashem’ </a:t>
            </a:r>
            <a:r>
              <a:rPr lang="es-CO" sz="2400" dirty="0" smtClean="0">
                <a:latin typeface="Calibri" pitchFamily="34" charset="0"/>
              </a:rPr>
              <a:t>–labores para Hashem-, que van mucho mas allá de la mira de la Halajá, nuestros Rabinos se basan en el dictado</a:t>
            </a:r>
            <a:r>
              <a:rPr lang="es-CO" sz="2400" b="1" dirty="0" smtClean="0">
                <a:latin typeface="Calibri" pitchFamily="34" charset="0"/>
              </a:rPr>
              <a:t>, </a:t>
            </a:r>
            <a:r>
              <a:rPr lang="he-IL" sz="2400" b="1" dirty="0" smtClean="0">
                <a:latin typeface="Calibri" pitchFamily="34" charset="0"/>
              </a:rPr>
              <a:t>רחמנא </a:t>
            </a:r>
            <a:r>
              <a:rPr lang="he-IL" sz="2400" b="1" dirty="0" smtClean="0">
                <a:latin typeface="Calibri" pitchFamily="34" charset="0"/>
              </a:rPr>
              <a:t>ליבא בעי </a:t>
            </a:r>
            <a:r>
              <a:rPr lang="es-CO" sz="2400" b="1" dirty="0" smtClean="0">
                <a:latin typeface="Calibri" pitchFamily="34" charset="0"/>
              </a:rPr>
              <a:t> </a:t>
            </a:r>
            <a:r>
              <a:rPr lang="he-IL" sz="2400" b="1" dirty="0" smtClean="0">
                <a:latin typeface="Calibri" pitchFamily="34" charset="0"/>
              </a:rPr>
              <a:t>, </a:t>
            </a:r>
            <a:r>
              <a:rPr lang="es-CO" sz="2400" b="1" i="1" dirty="0" smtClean="0">
                <a:latin typeface="Calibri" pitchFamily="34" charset="0"/>
              </a:rPr>
              <a:t>Rajmaná liba ba’ei </a:t>
            </a:r>
            <a:r>
              <a:rPr lang="es-CO" sz="2400" i="1" dirty="0" smtClean="0">
                <a:latin typeface="Calibri" pitchFamily="34" charset="0"/>
              </a:rPr>
              <a:t>— Hashem desea la sinceridad del corazón.”</a:t>
            </a:r>
          </a:p>
          <a:p>
            <a:r>
              <a:rPr lang="es-CO" sz="2400" i="1" dirty="0" smtClean="0">
                <a:latin typeface="Calibri" pitchFamily="34" charset="0"/>
              </a:rPr>
              <a:t>Lo que van a ver nuestros hijos es lo que los marcará para siempre. Si ven a su madre con la sinceridad del corazón cumpliendo una mitzvá, entonces eso producirá en ellos “</a:t>
            </a:r>
            <a:r>
              <a:rPr lang="es-CO" sz="2400" b="1" i="1" dirty="0" smtClean="0">
                <a:latin typeface="Calibri" pitchFamily="34" charset="0"/>
              </a:rPr>
              <a:t>yirat hashámayim </a:t>
            </a:r>
            <a:r>
              <a:rPr lang="es-CO" sz="2400" i="1" dirty="0" smtClean="0">
                <a:latin typeface="Calibri" pitchFamily="34" charset="0"/>
              </a:rPr>
              <a:t>– Temor del Cielo-.</a:t>
            </a:r>
          </a:p>
          <a:p>
            <a:r>
              <a:rPr lang="es-CO" sz="2400" dirty="0" smtClean="0">
                <a:latin typeface="Calibri" pitchFamily="34" charset="0"/>
              </a:rPr>
              <a:t>Al entrar al </a:t>
            </a:r>
            <a:r>
              <a:rPr lang="es-CO" sz="2400" dirty="0" smtClean="0">
                <a:latin typeface="Calibri" pitchFamily="34" charset="0"/>
              </a:rPr>
              <a:t>Séder </a:t>
            </a:r>
            <a:r>
              <a:rPr lang="es-CO" sz="2400" dirty="0" smtClean="0">
                <a:latin typeface="Calibri" pitchFamily="34" charset="0"/>
              </a:rPr>
              <a:t>de </a:t>
            </a:r>
            <a:r>
              <a:rPr lang="es-CO" sz="2400" dirty="0" smtClean="0">
                <a:latin typeface="Calibri" pitchFamily="34" charset="0"/>
              </a:rPr>
              <a:t>Pésaj </a:t>
            </a:r>
            <a:r>
              <a:rPr lang="es-CO" sz="2400" dirty="0" smtClean="0">
                <a:latin typeface="Calibri" pitchFamily="34" charset="0"/>
              </a:rPr>
              <a:t>debemos considerar el evento que hicieron nuestros antepasados como símbolo de nuestra alianza con las mitzvot de Hashem.</a:t>
            </a:r>
            <a:endParaRPr lang="es-CO" sz="2400" i="1" dirty="0" smtClean="0">
              <a:latin typeface="Calibri" pitchFamily="34" charset="0"/>
            </a:endParaRPr>
          </a:p>
          <a:p>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a:lnSpc>
                <a:spcPct val="90000"/>
              </a:lnSpc>
            </a:pPr>
            <a:r>
              <a:rPr dirty="0" smtClean="0">
                <a:latin typeface="Calibri" pitchFamily="34" charset="0"/>
              </a:rPr>
              <a:t>Seder de </a:t>
            </a:r>
            <a:r>
              <a:rPr dirty="0" smtClean="0">
                <a:latin typeface="Calibri" pitchFamily="34" charset="0"/>
              </a:rPr>
              <a:t>Pésaj </a:t>
            </a:r>
            <a:r>
              <a:rPr dirty="0" smtClean="0">
                <a:latin typeface="Calibri" pitchFamily="34" charset="0"/>
              </a:rPr>
              <a:t>- </a:t>
            </a:r>
            <a:r>
              <a:rPr lang="he-IL" dirty="0" smtClean="0">
                <a:latin typeface="Calibri" pitchFamily="34" charset="0"/>
              </a:rPr>
              <a:t>סדר לפסח </a:t>
            </a:r>
            <a:endParaRPr lang="es-CO" sz="4100" dirty="0" smtClean="0">
              <a:latin typeface="Calibri" pitchFamily="34" charset="0"/>
            </a:endParaRPr>
          </a:p>
        </p:txBody>
      </p:sp>
      <p:sp>
        <p:nvSpPr>
          <p:cNvPr id="4100" name="Content Placeholder 2"/>
          <p:cNvSpPr txBox="1">
            <a:spLocks noGrp="1"/>
          </p:cNvSpPr>
          <p:nvPr>
            <p:ph idx="1"/>
          </p:nvPr>
        </p:nvSpPr>
        <p:spPr>
          <a:xfrm>
            <a:off x="685800" y="5029200"/>
            <a:ext cx="7467600" cy="1295400"/>
          </a:xfrm>
        </p:spPr>
        <p:txBody>
          <a:bodyPr/>
          <a:lstStyle/>
          <a:p>
            <a:r>
              <a:rPr sz="2400" b="1" dirty="0" smtClean="0">
                <a:latin typeface="Calibri" pitchFamily="34" charset="0"/>
              </a:rPr>
              <a:t>Bedikat Jametz - Búsqueda del Jametz</a:t>
            </a:r>
            <a:endParaRPr sz="2400" dirty="0" smtClean="0">
              <a:latin typeface="Calibri" pitchFamily="34" charset="0"/>
            </a:endParaRPr>
          </a:p>
          <a:p>
            <a:r>
              <a:rPr lang="es-CO" sz="2200" dirty="0" smtClean="0">
                <a:latin typeface="Calibri" pitchFamily="34" charset="0"/>
              </a:rPr>
              <a:t>La búsqueda del Jametz se hace la noche antes del Día de la Fiesta de </a:t>
            </a:r>
            <a:r>
              <a:rPr lang="es-CO" sz="2200" dirty="0" smtClean="0">
                <a:latin typeface="Calibri" pitchFamily="34" charset="0"/>
              </a:rPr>
              <a:t>Pésaj. </a:t>
            </a:r>
            <a:r>
              <a:rPr lang="es-CO" sz="2200" dirty="0" smtClean="0">
                <a:latin typeface="Calibri" pitchFamily="34" charset="0"/>
              </a:rPr>
              <a:t>Primero se hace la Brajá -</a:t>
            </a:r>
            <a:r>
              <a:rPr lang="es-CO" sz="2200" b="1" dirty="0" smtClean="0">
                <a:latin typeface="Calibri" pitchFamily="34" charset="0"/>
              </a:rPr>
              <a:t>Al biyur Jametz-</a:t>
            </a:r>
            <a:r>
              <a:rPr lang="es-CO" sz="2200" dirty="0" smtClean="0">
                <a:latin typeface="Calibri" pitchFamily="34" charset="0"/>
              </a:rPr>
              <a:t>. </a:t>
            </a:r>
            <a:endParaRPr sz="2200" dirty="0" smtClean="0">
              <a:latin typeface="Calibri" pitchFamily="34" charset="0"/>
            </a:endParaRPr>
          </a:p>
        </p:txBody>
      </p:sp>
      <p:pic>
        <p:nvPicPr>
          <p:cNvPr id="4101" name="Picture 2"/>
          <p:cNvPicPr>
            <a:picLocks noChangeAspect="1" noChangeArrowheads="1"/>
          </p:cNvPicPr>
          <p:nvPr/>
        </p:nvPicPr>
        <p:blipFill>
          <a:blip r:embed="rId4" cstate="print"/>
          <a:srcRect/>
          <a:stretch>
            <a:fillRect/>
          </a:stretch>
        </p:blipFill>
        <p:spPr bwMode="auto">
          <a:xfrm>
            <a:off x="2057400" y="1371600"/>
            <a:ext cx="5257800" cy="3505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512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5124" name="Content Placeholder 2"/>
          <p:cNvSpPr txBox="1">
            <a:spLocks noGrp="1"/>
          </p:cNvSpPr>
          <p:nvPr>
            <p:ph idx="1"/>
          </p:nvPr>
        </p:nvSpPr>
        <p:spPr>
          <a:xfrm>
            <a:off x="685800" y="1371600"/>
            <a:ext cx="7696200" cy="4953000"/>
          </a:xfrm>
        </p:spPr>
        <p:txBody>
          <a:bodyPr/>
          <a:lstStyle/>
          <a:p>
            <a:r>
              <a:rPr lang="he-IL" sz="2400" b="1" dirty="0" smtClean="0">
                <a:latin typeface="Calibri" pitchFamily="34" charset="0"/>
              </a:rPr>
              <a:t>על ביעור חמץ </a:t>
            </a:r>
            <a:r>
              <a:rPr sz="2400" b="1" dirty="0" smtClean="0">
                <a:latin typeface="Calibri" pitchFamily="34" charset="0"/>
              </a:rPr>
              <a:t>– Al Biyur </a:t>
            </a:r>
            <a:r>
              <a:rPr sz="2400" b="1" dirty="0" smtClean="0">
                <a:latin typeface="Calibri" pitchFamily="34" charset="0"/>
              </a:rPr>
              <a:t>Jametz</a:t>
            </a:r>
          </a:p>
          <a:p>
            <a:endParaRPr sz="2400" dirty="0" smtClean="0">
              <a:latin typeface="Calibri" pitchFamily="34" charset="0"/>
            </a:endParaRPr>
          </a:p>
          <a:p>
            <a:r>
              <a:rPr sz="2400" b="1" i="1" dirty="0" smtClean="0">
                <a:latin typeface="Calibri" pitchFamily="34" charset="0"/>
              </a:rPr>
              <a:t>Baruj atá </a:t>
            </a:r>
            <a:r>
              <a:rPr sz="2400" b="1" i="1" dirty="0" err="1" smtClean="0">
                <a:latin typeface="Calibri" pitchFamily="34" charset="0"/>
              </a:rPr>
              <a:t>Adonay</a:t>
            </a:r>
            <a:r>
              <a:rPr sz="2400" b="1" i="1" dirty="0" smtClean="0">
                <a:latin typeface="Calibri" pitchFamily="34" charset="0"/>
              </a:rPr>
              <a:t>, Elohenu </a:t>
            </a:r>
            <a:r>
              <a:rPr sz="2400" b="1" i="1" dirty="0" err="1" smtClean="0">
                <a:latin typeface="Calibri" pitchFamily="34" charset="0"/>
              </a:rPr>
              <a:t>Melej</a:t>
            </a:r>
            <a:r>
              <a:rPr sz="2400" b="1" i="1" dirty="0" smtClean="0">
                <a:latin typeface="Calibri" pitchFamily="34" charset="0"/>
              </a:rPr>
              <a:t> haolam, </a:t>
            </a:r>
            <a:r>
              <a:rPr sz="2400" b="1" i="1" dirty="0" err="1" smtClean="0">
                <a:latin typeface="Calibri" pitchFamily="34" charset="0"/>
              </a:rPr>
              <a:t>asher</a:t>
            </a:r>
            <a:r>
              <a:rPr sz="2400" b="1" i="1" dirty="0" smtClean="0">
                <a:latin typeface="Calibri" pitchFamily="34" charset="0"/>
              </a:rPr>
              <a:t> kideshanu bemitzvotav, vetzivanu al biyur jametz</a:t>
            </a:r>
            <a:endParaRPr sz="2400" dirty="0" smtClean="0">
              <a:latin typeface="Calibri" pitchFamily="34" charset="0"/>
            </a:endParaRPr>
          </a:p>
          <a:p>
            <a:r>
              <a:rPr lang="es-CO" sz="2400" i="1" dirty="0" smtClean="0">
                <a:latin typeface="Calibri" pitchFamily="34" charset="0"/>
              </a:rPr>
              <a:t> </a:t>
            </a:r>
            <a:r>
              <a:rPr lang="es-ES" sz="2400" i="1" dirty="0" smtClean="0">
                <a:latin typeface="Calibri" pitchFamily="34" charset="0"/>
              </a:rPr>
              <a:t>Bendito seas Tú, Adonay, nuestro Dios, Rey del universo, que nos has santificado con Tus mandamientos y nos has ordenado lo concerniente a la remoción del Jametz</a:t>
            </a:r>
          </a:p>
          <a:p>
            <a:endParaRPr sz="2400" dirty="0" smtClean="0">
              <a:latin typeface="Calibri" pitchFamily="34" charset="0"/>
            </a:endParaRPr>
          </a:p>
          <a:p>
            <a:r>
              <a:rPr lang="es-CO" sz="2400" dirty="0" smtClean="0">
                <a:latin typeface="Calibri" pitchFamily="34" charset="0"/>
              </a:rPr>
              <a:t>Se acostumbra usar una vela y recorrer las habitaciones de la casa, especialmente los rincones para averiguar si quedaron residuos de Jametz</a:t>
            </a:r>
            <a:endParaRPr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614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6148" name="Content Placeholder 2"/>
          <p:cNvSpPr txBox="1">
            <a:spLocks noGrp="1"/>
          </p:cNvSpPr>
          <p:nvPr>
            <p:ph idx="1"/>
          </p:nvPr>
        </p:nvSpPr>
        <p:spPr>
          <a:xfrm>
            <a:off x="685800" y="1371600"/>
            <a:ext cx="7696200" cy="4953000"/>
          </a:xfrm>
        </p:spPr>
        <p:txBody>
          <a:bodyPr/>
          <a:lstStyle/>
          <a:p>
            <a:r>
              <a:rPr lang="es-CO" sz="2400" dirty="0" smtClean="0">
                <a:latin typeface="Calibri" pitchFamily="34" charset="0"/>
              </a:rPr>
              <a:t>Después de buscar por residuos de Jametz (pedazos de pan o galletas) y después de revisar declaramos que ya no hay en nuestro poder ningún Jametz (</a:t>
            </a:r>
            <a:r>
              <a:rPr lang="es-CO" sz="2400" dirty="0" err="1" smtClean="0">
                <a:latin typeface="Calibri" pitchFamily="34" charset="0"/>
              </a:rPr>
              <a:t>bitul</a:t>
            </a:r>
            <a:r>
              <a:rPr lang="es-CO" sz="2400" dirty="0" smtClean="0">
                <a:latin typeface="Calibri" pitchFamily="34" charset="0"/>
              </a:rPr>
              <a:t>). </a:t>
            </a:r>
          </a:p>
          <a:p>
            <a:r>
              <a:rPr lang="es-CO" sz="2400" dirty="0" smtClean="0">
                <a:latin typeface="Calibri" pitchFamily="34" charset="0"/>
              </a:rPr>
              <a:t>Declaración de </a:t>
            </a:r>
            <a:r>
              <a:rPr lang="es-CO" sz="2400" b="1" dirty="0" smtClean="0">
                <a:latin typeface="Calibri" pitchFamily="34" charset="0"/>
              </a:rPr>
              <a:t>Bitul </a:t>
            </a:r>
            <a:r>
              <a:rPr lang="es-CO" sz="2400" b="1" dirty="0" smtClean="0">
                <a:latin typeface="Calibri" pitchFamily="34" charset="0"/>
              </a:rPr>
              <a:t>Jametz</a:t>
            </a:r>
          </a:p>
          <a:p>
            <a:endParaRPr sz="2400" dirty="0" smtClean="0">
              <a:latin typeface="Calibri" pitchFamily="34" charset="0"/>
            </a:endParaRPr>
          </a:p>
          <a:p>
            <a:r>
              <a:rPr lang="es-CO" sz="2400" b="1" i="1" dirty="0" err="1" smtClean="0">
                <a:latin typeface="Calibri" pitchFamily="34" charset="0"/>
              </a:rPr>
              <a:t>Kol</a:t>
            </a:r>
            <a:r>
              <a:rPr lang="es-CO" sz="2400" b="1" i="1" dirty="0" smtClean="0">
                <a:latin typeface="Calibri" pitchFamily="34" charset="0"/>
              </a:rPr>
              <a:t> </a:t>
            </a:r>
            <a:r>
              <a:rPr lang="es-CO" sz="2400" b="1" i="1" dirty="0" err="1" smtClean="0">
                <a:latin typeface="Calibri" pitchFamily="34" charset="0"/>
              </a:rPr>
              <a:t>hamirá</a:t>
            </a:r>
            <a:r>
              <a:rPr lang="es-CO" sz="2400" b="1" i="1" dirty="0" smtClean="0">
                <a:latin typeface="Calibri" pitchFamily="34" charset="0"/>
              </a:rPr>
              <a:t> </a:t>
            </a:r>
            <a:r>
              <a:rPr lang="es-CO" sz="2400" b="1" i="1" dirty="0" err="1" smtClean="0">
                <a:latin typeface="Calibri" pitchFamily="34" charset="0"/>
              </a:rPr>
              <a:t>vahameiya</a:t>
            </a:r>
            <a:r>
              <a:rPr lang="es-CO" sz="2400" b="1" i="1" dirty="0" smtClean="0">
                <a:latin typeface="Calibri" pitchFamily="34" charset="0"/>
              </a:rPr>
              <a:t>  </a:t>
            </a:r>
            <a:r>
              <a:rPr lang="es-CO" sz="2400" b="1" i="1" dirty="0" err="1" smtClean="0">
                <a:latin typeface="Calibri" pitchFamily="34" charset="0"/>
              </a:rPr>
              <a:t>deika</a:t>
            </a:r>
            <a:r>
              <a:rPr lang="es-CO" sz="2400" b="1" i="1" dirty="0" smtClean="0">
                <a:latin typeface="Calibri" pitchFamily="34" charset="0"/>
              </a:rPr>
              <a:t> </a:t>
            </a:r>
            <a:r>
              <a:rPr lang="es-CO" sz="2400" b="1" i="1" dirty="0" err="1" smtClean="0">
                <a:latin typeface="Calibri" pitchFamily="34" charset="0"/>
              </a:rPr>
              <a:t>virshuti</a:t>
            </a:r>
            <a:r>
              <a:rPr lang="es-CO" sz="2400" b="1" i="1" dirty="0" smtClean="0">
                <a:latin typeface="Calibri" pitchFamily="34" charset="0"/>
              </a:rPr>
              <a:t> </a:t>
            </a:r>
            <a:r>
              <a:rPr lang="es-CO" sz="2400" b="1" i="1" dirty="0" err="1" smtClean="0">
                <a:latin typeface="Calibri" pitchFamily="34" charset="0"/>
              </a:rPr>
              <a:t>deláh</a:t>
            </a:r>
            <a:r>
              <a:rPr lang="es-CO" sz="2400" b="1" i="1" dirty="0" smtClean="0">
                <a:latin typeface="Calibri" pitchFamily="34" charset="0"/>
              </a:rPr>
              <a:t> </a:t>
            </a:r>
            <a:r>
              <a:rPr lang="es-CO" sz="2400" b="1" i="1" dirty="0" err="1" smtClean="0">
                <a:latin typeface="Calibri" pitchFamily="34" charset="0"/>
              </a:rPr>
              <a:t>amite</a:t>
            </a:r>
            <a:r>
              <a:rPr lang="es-CO" sz="2400" b="1" i="1" dirty="0" smtClean="0">
                <a:latin typeface="Calibri" pitchFamily="34" charset="0"/>
              </a:rPr>
              <a:t> </a:t>
            </a:r>
            <a:r>
              <a:rPr lang="es-CO" sz="2400" b="1" i="1" dirty="0" err="1" smtClean="0">
                <a:latin typeface="Calibri" pitchFamily="34" charset="0"/>
              </a:rPr>
              <a:t>udelá</a:t>
            </a:r>
            <a:r>
              <a:rPr lang="es-CO" sz="2400" b="1" i="1" dirty="0" smtClean="0">
                <a:latin typeface="Calibri" pitchFamily="34" charset="0"/>
              </a:rPr>
              <a:t> </a:t>
            </a:r>
            <a:r>
              <a:rPr lang="es-CO" sz="2400" b="1" i="1" dirty="0" err="1" smtClean="0">
                <a:latin typeface="Calibri" pitchFamily="34" charset="0"/>
              </a:rPr>
              <a:t>viar-teh</a:t>
            </a:r>
            <a:r>
              <a:rPr lang="es-CO" sz="2400" b="1" i="1" dirty="0" smtClean="0">
                <a:latin typeface="Calibri" pitchFamily="34" charset="0"/>
              </a:rPr>
              <a:t> </a:t>
            </a:r>
            <a:r>
              <a:rPr lang="es-CO" sz="2400" b="1" i="1" dirty="0" err="1" smtClean="0">
                <a:latin typeface="Calibri" pitchFamily="34" charset="0"/>
              </a:rPr>
              <a:t>udelá</a:t>
            </a:r>
            <a:r>
              <a:rPr lang="es-CO" sz="2400" b="1" i="1" dirty="0" smtClean="0">
                <a:latin typeface="Calibri" pitchFamily="34" charset="0"/>
              </a:rPr>
              <a:t> </a:t>
            </a:r>
            <a:r>
              <a:rPr lang="es-CO" sz="2400" b="1" i="1" dirty="0" err="1" smtClean="0">
                <a:latin typeface="Calibri" pitchFamily="34" charset="0"/>
              </a:rPr>
              <a:t>yedá-ehná</a:t>
            </a:r>
            <a:r>
              <a:rPr lang="es-CO" sz="2400" b="1" i="1" dirty="0" smtClean="0">
                <a:latin typeface="Calibri" pitchFamily="34" charset="0"/>
              </a:rPr>
              <a:t> </a:t>
            </a:r>
            <a:r>
              <a:rPr lang="es-CO" sz="2400" b="1" i="1" dirty="0" err="1" smtClean="0">
                <a:latin typeface="Calibri" pitchFamily="34" charset="0"/>
              </a:rPr>
              <a:t>leh</a:t>
            </a:r>
            <a:r>
              <a:rPr lang="es-CO" sz="2400" b="1" i="1" dirty="0" smtClean="0">
                <a:latin typeface="Calibri" pitchFamily="34" charset="0"/>
              </a:rPr>
              <a:t> </a:t>
            </a:r>
            <a:r>
              <a:rPr lang="es-CO" sz="2400" b="1" i="1" dirty="0" err="1" smtClean="0">
                <a:latin typeface="Calibri" pitchFamily="34" charset="0"/>
              </a:rPr>
              <a:t>libatel</a:t>
            </a:r>
            <a:r>
              <a:rPr lang="es-CO" sz="2400" b="1" i="1" dirty="0" smtClean="0">
                <a:latin typeface="Calibri" pitchFamily="34" charset="0"/>
              </a:rPr>
              <a:t> </a:t>
            </a:r>
            <a:r>
              <a:rPr lang="es-CO" sz="2400" b="1" i="1" dirty="0" err="1" smtClean="0">
                <a:latin typeface="Calibri" pitchFamily="34" charset="0"/>
              </a:rPr>
              <a:t>velehevei</a:t>
            </a:r>
            <a:r>
              <a:rPr lang="es-CO" sz="2400" b="1" i="1" dirty="0" smtClean="0">
                <a:latin typeface="Calibri" pitchFamily="34" charset="0"/>
              </a:rPr>
              <a:t> </a:t>
            </a:r>
            <a:r>
              <a:rPr lang="es-CO" sz="2400" b="1" i="1" dirty="0" err="1" smtClean="0">
                <a:latin typeface="Calibri" pitchFamily="34" charset="0"/>
              </a:rPr>
              <a:t>hefker</a:t>
            </a:r>
            <a:r>
              <a:rPr lang="es-CO" sz="2400" b="1" i="1" dirty="0" smtClean="0">
                <a:latin typeface="Calibri" pitchFamily="34" charset="0"/>
              </a:rPr>
              <a:t> </a:t>
            </a:r>
            <a:r>
              <a:rPr lang="es-CO" sz="2400" b="1" i="1" dirty="0" err="1" smtClean="0">
                <a:latin typeface="Calibri" pitchFamily="34" charset="0"/>
              </a:rPr>
              <a:t>ke'afrá</a:t>
            </a:r>
            <a:r>
              <a:rPr lang="es-CO" sz="2400" b="1" i="1" dirty="0" smtClean="0">
                <a:latin typeface="Calibri" pitchFamily="34" charset="0"/>
              </a:rPr>
              <a:t> </a:t>
            </a:r>
            <a:r>
              <a:rPr lang="es-CO" sz="2400" b="1" i="1" dirty="0" err="1" smtClean="0">
                <a:latin typeface="Calibri" pitchFamily="34" charset="0"/>
              </a:rPr>
              <a:t>de'ará</a:t>
            </a:r>
            <a:endParaRPr sz="2400" dirty="0" smtClean="0">
              <a:latin typeface="Calibri" pitchFamily="34" charset="0"/>
            </a:endParaRPr>
          </a:p>
          <a:p>
            <a:r>
              <a:rPr lang="es-CO" sz="2400" i="1" dirty="0" smtClean="0">
                <a:latin typeface="Calibri" pitchFamily="34" charset="0"/>
              </a:rPr>
              <a:t>-Todo jametz, la levadura y el pan con levadura, que está en mi posesión, que ni he visto ni eliminado, y sobre la que no tengo conocimiento, se considerará anulado y sin dueño como el polvo de la tierra.-</a:t>
            </a:r>
            <a:endParaRPr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7171"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7172" name="Content Placeholder 2"/>
          <p:cNvSpPr txBox="1">
            <a:spLocks noGrp="1"/>
          </p:cNvSpPr>
          <p:nvPr>
            <p:ph idx="1"/>
          </p:nvPr>
        </p:nvSpPr>
        <p:spPr>
          <a:xfrm>
            <a:off x="685800" y="1371600"/>
            <a:ext cx="7696200" cy="4953000"/>
          </a:xfrm>
        </p:spPr>
        <p:txBody>
          <a:bodyPr/>
          <a:lstStyle/>
          <a:p>
            <a:r>
              <a:rPr lang="es-CO" sz="2400" b="1" dirty="0" smtClean="0">
                <a:latin typeface="Calibri" pitchFamily="34" charset="0"/>
              </a:rPr>
              <a:t>Destrucción del Jametz</a:t>
            </a:r>
            <a:endParaRPr sz="2400" dirty="0" smtClean="0">
              <a:latin typeface="Calibri" pitchFamily="34" charset="0"/>
            </a:endParaRPr>
          </a:p>
          <a:p>
            <a:r>
              <a:rPr lang="es-CO" sz="2400" dirty="0" smtClean="0">
                <a:latin typeface="Calibri" pitchFamily="34" charset="0"/>
              </a:rPr>
              <a:t>Destruir el Jametz (quemarlo al fuego) </a:t>
            </a:r>
            <a:r>
              <a:rPr lang="es-CO" sz="2400" dirty="0" smtClean="0">
                <a:latin typeface="Calibri" pitchFamily="34" charset="0"/>
              </a:rPr>
              <a:t>por </a:t>
            </a:r>
            <a:r>
              <a:rPr lang="es-CO" sz="2400" dirty="0" smtClean="0">
                <a:latin typeface="Calibri" pitchFamily="34" charset="0"/>
              </a:rPr>
              <a:t>la mañana. Se declara:</a:t>
            </a:r>
            <a:endParaRPr sz="2400" dirty="0" smtClean="0">
              <a:latin typeface="Calibri" pitchFamily="34" charset="0"/>
            </a:endParaRPr>
          </a:p>
          <a:p>
            <a:r>
              <a:rPr lang="es-CO" sz="2400" dirty="0" smtClean="0">
                <a:latin typeface="Calibri" pitchFamily="34" charset="0"/>
              </a:rPr>
              <a:t> </a:t>
            </a:r>
            <a:endParaRPr sz="2400" dirty="0" smtClean="0">
              <a:latin typeface="Calibri" pitchFamily="34" charset="0"/>
            </a:endParaRPr>
          </a:p>
          <a:p>
            <a:r>
              <a:rPr lang="es-CO" sz="2400" b="1" i="1" dirty="0" err="1" smtClean="0">
                <a:latin typeface="Calibri" pitchFamily="34" charset="0"/>
              </a:rPr>
              <a:t>Kol</a:t>
            </a:r>
            <a:r>
              <a:rPr lang="es-CO" sz="2400" b="1" i="1" dirty="0" smtClean="0">
                <a:latin typeface="Calibri" pitchFamily="34" charset="0"/>
              </a:rPr>
              <a:t> </a:t>
            </a:r>
            <a:r>
              <a:rPr lang="es-CO" sz="2400" b="1" i="1" dirty="0" err="1" smtClean="0">
                <a:latin typeface="Calibri" pitchFamily="34" charset="0"/>
              </a:rPr>
              <a:t>hamirá</a:t>
            </a:r>
            <a:r>
              <a:rPr lang="es-CO" sz="2400" b="1" i="1" dirty="0" smtClean="0">
                <a:latin typeface="Calibri" pitchFamily="34" charset="0"/>
              </a:rPr>
              <a:t> </a:t>
            </a:r>
            <a:r>
              <a:rPr lang="es-CO" sz="2400" b="1" i="1" dirty="0" err="1" smtClean="0">
                <a:latin typeface="Calibri" pitchFamily="34" charset="0"/>
              </a:rPr>
              <a:t>vahameiya</a:t>
            </a:r>
            <a:r>
              <a:rPr lang="es-CO" sz="2400" b="1" i="1" dirty="0" smtClean="0">
                <a:latin typeface="Calibri" pitchFamily="34" charset="0"/>
              </a:rPr>
              <a:t>  </a:t>
            </a:r>
            <a:r>
              <a:rPr lang="es-CO" sz="2400" b="1" i="1" dirty="0" err="1" smtClean="0">
                <a:latin typeface="Calibri" pitchFamily="34" charset="0"/>
              </a:rPr>
              <a:t>deiká</a:t>
            </a:r>
            <a:r>
              <a:rPr lang="es-CO" sz="2400" b="1" i="1" dirty="0" smtClean="0">
                <a:latin typeface="Calibri" pitchFamily="34" charset="0"/>
              </a:rPr>
              <a:t> </a:t>
            </a:r>
            <a:r>
              <a:rPr lang="es-CO" sz="2400" b="1" i="1" dirty="0" err="1" smtClean="0">
                <a:latin typeface="Calibri" pitchFamily="34" charset="0"/>
              </a:rPr>
              <a:t>virshuti</a:t>
            </a:r>
            <a:r>
              <a:rPr lang="es-CO" sz="2400" b="1" i="1" dirty="0" smtClean="0">
                <a:latin typeface="Calibri" pitchFamily="34" charset="0"/>
              </a:rPr>
              <a:t> da-</a:t>
            </a:r>
            <a:r>
              <a:rPr lang="es-CO" sz="2400" b="1" i="1" dirty="0" err="1" smtClean="0">
                <a:latin typeface="Calibri" pitchFamily="34" charset="0"/>
              </a:rPr>
              <a:t>aziteh</a:t>
            </a:r>
            <a:r>
              <a:rPr lang="es-CO" sz="2400" b="1" i="1" dirty="0" smtClean="0">
                <a:latin typeface="Calibri" pitchFamily="34" charset="0"/>
              </a:rPr>
              <a:t> </a:t>
            </a:r>
            <a:r>
              <a:rPr lang="es-CO" sz="2400" b="1" i="1" dirty="0" err="1" smtClean="0">
                <a:latin typeface="Calibri" pitchFamily="34" charset="0"/>
              </a:rPr>
              <a:t>udela</a:t>
            </a:r>
            <a:r>
              <a:rPr lang="es-CO" sz="2400" b="1" i="1" dirty="0" smtClean="0">
                <a:latin typeface="Calibri" pitchFamily="34" charset="0"/>
              </a:rPr>
              <a:t> </a:t>
            </a:r>
            <a:r>
              <a:rPr lang="es-CO" sz="2400" b="1" i="1" dirty="0" err="1" smtClean="0">
                <a:latin typeface="Calibri" pitchFamily="34" charset="0"/>
              </a:rPr>
              <a:t>hazite</a:t>
            </a:r>
            <a:r>
              <a:rPr lang="es-CO" sz="2400" b="1" i="1" dirty="0" smtClean="0">
                <a:latin typeface="Calibri" pitchFamily="34" charset="0"/>
              </a:rPr>
              <a:t> </a:t>
            </a:r>
            <a:r>
              <a:rPr lang="es-CO" sz="2400" b="1" i="1" dirty="0" err="1" smtClean="0">
                <a:latin typeface="Calibri" pitchFamily="34" charset="0"/>
              </a:rPr>
              <a:t>dahamitéh</a:t>
            </a:r>
            <a:r>
              <a:rPr lang="es-CO" sz="2400" b="1" i="1" dirty="0" smtClean="0">
                <a:latin typeface="Calibri" pitchFamily="34" charset="0"/>
              </a:rPr>
              <a:t> </a:t>
            </a:r>
            <a:r>
              <a:rPr lang="es-CO" sz="2400" b="1" i="1" dirty="0" err="1" smtClean="0">
                <a:latin typeface="Calibri" pitchFamily="34" charset="0"/>
              </a:rPr>
              <a:t>udelá</a:t>
            </a:r>
            <a:r>
              <a:rPr lang="es-CO" sz="2400" b="1" i="1" dirty="0" smtClean="0">
                <a:latin typeface="Calibri" pitchFamily="34" charset="0"/>
              </a:rPr>
              <a:t> </a:t>
            </a:r>
            <a:r>
              <a:rPr lang="es-CO" sz="2400" b="1" i="1" dirty="0" err="1" smtClean="0">
                <a:latin typeface="Calibri" pitchFamily="34" charset="0"/>
              </a:rPr>
              <a:t>hamite</a:t>
            </a:r>
            <a:r>
              <a:rPr lang="es-CO" sz="2400" b="1" i="1" dirty="0" smtClean="0">
                <a:latin typeface="Calibri" pitchFamily="34" charset="0"/>
              </a:rPr>
              <a:t> </a:t>
            </a:r>
            <a:r>
              <a:rPr lang="es-CO" sz="2400" b="1" i="1" dirty="0" err="1" smtClean="0">
                <a:latin typeface="Calibri" pitchFamily="34" charset="0"/>
              </a:rPr>
              <a:t>deviarté</a:t>
            </a:r>
            <a:r>
              <a:rPr lang="es-CO" sz="2400" b="1" i="1" dirty="0" smtClean="0">
                <a:latin typeface="Calibri" pitchFamily="34" charset="0"/>
              </a:rPr>
              <a:t> </a:t>
            </a:r>
            <a:r>
              <a:rPr lang="es-CO" sz="2400" b="1" i="1" dirty="0" err="1" smtClean="0">
                <a:latin typeface="Calibri" pitchFamily="34" charset="0"/>
              </a:rPr>
              <a:t>udela</a:t>
            </a:r>
            <a:r>
              <a:rPr lang="es-CO" sz="2400" b="1" i="1" dirty="0" smtClean="0">
                <a:latin typeface="Calibri" pitchFamily="34" charset="0"/>
              </a:rPr>
              <a:t> </a:t>
            </a:r>
            <a:r>
              <a:rPr lang="es-CO" sz="2400" b="1" i="1" dirty="0" err="1" smtClean="0">
                <a:latin typeface="Calibri" pitchFamily="34" charset="0"/>
              </a:rPr>
              <a:t>viarté</a:t>
            </a:r>
            <a:r>
              <a:rPr lang="es-CO" sz="2400" b="1" i="1" dirty="0" smtClean="0">
                <a:latin typeface="Calibri" pitchFamily="34" charset="0"/>
              </a:rPr>
              <a:t> </a:t>
            </a:r>
            <a:r>
              <a:rPr lang="es-CO" sz="2400" b="1" i="1" dirty="0" err="1" smtClean="0">
                <a:latin typeface="Calibri" pitchFamily="34" charset="0"/>
              </a:rPr>
              <a:t>libatel</a:t>
            </a:r>
            <a:r>
              <a:rPr lang="es-CO" sz="2400" b="1" i="1" dirty="0" smtClean="0">
                <a:latin typeface="Calibri" pitchFamily="34" charset="0"/>
              </a:rPr>
              <a:t> </a:t>
            </a:r>
            <a:r>
              <a:rPr lang="es-CO" sz="2400" b="1" i="1" dirty="0" err="1" smtClean="0">
                <a:latin typeface="Calibri" pitchFamily="34" charset="0"/>
              </a:rPr>
              <a:t>velehevei</a:t>
            </a:r>
            <a:r>
              <a:rPr lang="es-CO" sz="2400" b="1" i="1" dirty="0" smtClean="0">
                <a:latin typeface="Calibri" pitchFamily="34" charset="0"/>
              </a:rPr>
              <a:t> </a:t>
            </a:r>
            <a:r>
              <a:rPr lang="es-CO" sz="2400" b="1" i="1" dirty="0" err="1" smtClean="0">
                <a:latin typeface="Calibri" pitchFamily="34" charset="0"/>
              </a:rPr>
              <a:t>hefker</a:t>
            </a:r>
            <a:r>
              <a:rPr lang="es-CO" sz="2400" b="1" i="1" dirty="0" smtClean="0">
                <a:latin typeface="Calibri" pitchFamily="34" charset="0"/>
              </a:rPr>
              <a:t> </a:t>
            </a:r>
            <a:r>
              <a:rPr lang="es-CO" sz="2400" b="1" i="1" dirty="0" err="1" smtClean="0">
                <a:latin typeface="Calibri" pitchFamily="34" charset="0"/>
              </a:rPr>
              <a:t>keafrá</a:t>
            </a:r>
            <a:r>
              <a:rPr lang="es-CO" sz="2400" b="1" i="1" dirty="0" smtClean="0">
                <a:latin typeface="Calibri" pitchFamily="34" charset="0"/>
              </a:rPr>
              <a:t> </a:t>
            </a:r>
            <a:r>
              <a:rPr lang="es-CO" sz="2400" b="1" i="1" dirty="0" err="1" smtClean="0">
                <a:latin typeface="Calibri" pitchFamily="34" charset="0"/>
              </a:rPr>
              <a:t>de'ará</a:t>
            </a:r>
            <a:endParaRPr sz="2400" dirty="0" smtClean="0">
              <a:latin typeface="Calibri" pitchFamily="34" charset="0"/>
            </a:endParaRPr>
          </a:p>
          <a:p>
            <a:r>
              <a:rPr lang="es-CO" sz="2400" i="1" dirty="0" smtClean="0">
                <a:latin typeface="Calibri" pitchFamily="34" charset="0"/>
              </a:rPr>
              <a:t>-Todo jametz,  levadura y  pan con levadura, que está en mi poder, que lo haya visto o no, que lo haya quitado o no, será anulado y considerado sin dueño como el polvo de la tierra.-</a:t>
            </a:r>
            <a:endParaRPr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8195"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8196" name="Content Placeholder 2"/>
          <p:cNvSpPr txBox="1">
            <a:spLocks noGrp="1"/>
          </p:cNvSpPr>
          <p:nvPr>
            <p:ph idx="1"/>
          </p:nvPr>
        </p:nvSpPr>
        <p:spPr>
          <a:xfrm>
            <a:off x="685800" y="1371600"/>
            <a:ext cx="7696200" cy="4953000"/>
          </a:xfrm>
        </p:spPr>
        <p:txBody>
          <a:bodyPr/>
          <a:lstStyle/>
          <a:p>
            <a:endParaRPr sz="2400" smtClean="0">
              <a:latin typeface="Calibri" pitchFamily="34" charset="0"/>
            </a:endParaRPr>
          </a:p>
        </p:txBody>
      </p:sp>
      <p:pic>
        <p:nvPicPr>
          <p:cNvPr id="8197" name="Picture 2" descr="http://upload.wikimedia.org/wikipedia/commons/thumb/7/74/BiurChametz2010.jpg/250px-BiurChametz2010.jpg"/>
          <p:cNvPicPr>
            <a:picLocks noChangeAspect="1" noChangeArrowheads="1"/>
          </p:cNvPicPr>
          <p:nvPr/>
        </p:nvPicPr>
        <p:blipFill>
          <a:blip r:embed="rId4" cstate="print"/>
          <a:srcRect/>
          <a:stretch>
            <a:fillRect/>
          </a:stretch>
        </p:blipFill>
        <p:spPr bwMode="auto">
          <a:xfrm>
            <a:off x="6153150" y="2895600"/>
            <a:ext cx="2381250" cy="1790700"/>
          </a:xfrm>
          <a:prstGeom prst="rect">
            <a:avLst/>
          </a:prstGeom>
          <a:noFill/>
          <a:ln w="9525">
            <a:noFill/>
            <a:miter lim="800000"/>
            <a:headEnd/>
            <a:tailEnd/>
          </a:ln>
        </p:spPr>
      </p:pic>
      <p:pic>
        <p:nvPicPr>
          <p:cNvPr id="8198" name="Picture 4" descr="https://torahjournal.files.wordpress.com/2011/04/pesach-013.jpg"/>
          <p:cNvPicPr>
            <a:picLocks noChangeAspect="1" noChangeArrowheads="1"/>
          </p:cNvPicPr>
          <p:nvPr/>
        </p:nvPicPr>
        <p:blipFill>
          <a:blip r:embed="rId5" cstate="print"/>
          <a:srcRect/>
          <a:stretch>
            <a:fillRect/>
          </a:stretch>
        </p:blipFill>
        <p:spPr bwMode="auto">
          <a:xfrm>
            <a:off x="381000" y="1447800"/>
            <a:ext cx="5791200" cy="4343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921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9220" name="Content Placeholder 2"/>
          <p:cNvSpPr txBox="1">
            <a:spLocks noGrp="1"/>
          </p:cNvSpPr>
          <p:nvPr>
            <p:ph idx="1"/>
          </p:nvPr>
        </p:nvSpPr>
        <p:spPr>
          <a:xfrm>
            <a:off x="685800" y="1371600"/>
            <a:ext cx="4876800" cy="4953000"/>
          </a:xfrm>
        </p:spPr>
        <p:txBody>
          <a:bodyPr/>
          <a:lstStyle/>
          <a:p>
            <a:pPr algn="ctr">
              <a:buFont typeface="Arial" charset="0"/>
              <a:buNone/>
            </a:pPr>
            <a:r>
              <a:rPr lang="es-CO" sz="2400" b="1" dirty="0" smtClean="0">
                <a:latin typeface="Calibri" pitchFamily="34" charset="0"/>
              </a:rPr>
              <a:t>SEDER DE PESAJ </a:t>
            </a:r>
            <a:endParaRPr sz="2400" dirty="0" smtClean="0">
              <a:latin typeface="Calibri" pitchFamily="34" charset="0"/>
            </a:endParaRPr>
          </a:p>
          <a:p>
            <a:r>
              <a:rPr lang="es-CO" sz="2400" dirty="0" smtClean="0">
                <a:latin typeface="Calibri" pitchFamily="34" charset="0"/>
              </a:rPr>
              <a:t> Bendición para  las  velas  (Sólo la primera noche)</a:t>
            </a:r>
            <a:endParaRPr sz="2400" dirty="0" smtClean="0">
              <a:latin typeface="Calibri" pitchFamily="34" charset="0"/>
            </a:endParaRPr>
          </a:p>
          <a:p>
            <a:r>
              <a:rPr sz="2400" b="1" i="1" dirty="0" smtClean="0">
                <a:latin typeface="Calibri" pitchFamily="34" charset="0"/>
              </a:rPr>
              <a:t>Baruj atá </a:t>
            </a:r>
            <a:r>
              <a:rPr sz="2400" b="1" i="1" dirty="0" err="1" smtClean="0">
                <a:latin typeface="Calibri" pitchFamily="34" charset="0"/>
              </a:rPr>
              <a:t>Adonay</a:t>
            </a:r>
            <a:r>
              <a:rPr sz="2400" b="1" i="1" dirty="0" smtClean="0">
                <a:latin typeface="Calibri" pitchFamily="34" charset="0"/>
              </a:rPr>
              <a:t>, </a:t>
            </a:r>
            <a:r>
              <a:rPr sz="2400" b="1" i="1" dirty="0" err="1" smtClean="0">
                <a:latin typeface="Calibri" pitchFamily="34" charset="0"/>
              </a:rPr>
              <a:t>elohenu</a:t>
            </a:r>
            <a:r>
              <a:rPr sz="2400" b="1" i="1" dirty="0" smtClean="0">
                <a:latin typeface="Calibri" pitchFamily="34" charset="0"/>
              </a:rPr>
              <a:t> </a:t>
            </a:r>
            <a:r>
              <a:rPr sz="2400" b="1" i="1" dirty="0" err="1" smtClean="0">
                <a:latin typeface="Calibri" pitchFamily="34" charset="0"/>
              </a:rPr>
              <a:t>Melej</a:t>
            </a:r>
            <a:r>
              <a:rPr sz="2400" b="1" i="1" dirty="0" smtClean="0">
                <a:latin typeface="Calibri" pitchFamily="34" charset="0"/>
              </a:rPr>
              <a:t> </a:t>
            </a:r>
            <a:r>
              <a:rPr sz="2400" b="1" i="1" dirty="0" err="1" smtClean="0">
                <a:latin typeface="Calibri" pitchFamily="34" charset="0"/>
              </a:rPr>
              <a:t>haolam,asher</a:t>
            </a:r>
            <a:r>
              <a:rPr sz="2400" b="1" i="1" dirty="0" smtClean="0">
                <a:latin typeface="Calibri" pitchFamily="34" charset="0"/>
              </a:rPr>
              <a:t> kideshanu bemitzvotav, vetzivanu </a:t>
            </a:r>
            <a:r>
              <a:rPr sz="2400" b="1" i="1" dirty="0" err="1" smtClean="0">
                <a:latin typeface="Calibri" pitchFamily="34" charset="0"/>
              </a:rPr>
              <a:t>lehadlik</a:t>
            </a:r>
            <a:r>
              <a:rPr sz="2400" b="1" i="1" dirty="0" smtClean="0">
                <a:latin typeface="Calibri" pitchFamily="34" charset="0"/>
              </a:rPr>
              <a:t> </a:t>
            </a:r>
            <a:r>
              <a:rPr sz="2400" b="1" i="1" dirty="0" err="1" smtClean="0">
                <a:latin typeface="Calibri" pitchFamily="34" charset="0"/>
              </a:rPr>
              <a:t>ner</a:t>
            </a:r>
            <a:r>
              <a:rPr sz="2400" b="1" i="1" dirty="0" smtClean="0">
                <a:latin typeface="Calibri" pitchFamily="34" charset="0"/>
              </a:rPr>
              <a:t> shel  Shabat </a:t>
            </a:r>
            <a:r>
              <a:rPr sz="2400" b="1" i="1" dirty="0" err="1" smtClean="0">
                <a:latin typeface="Calibri" pitchFamily="34" charset="0"/>
              </a:rPr>
              <a:t>veYom</a:t>
            </a:r>
            <a:r>
              <a:rPr sz="2400" b="1" i="1" dirty="0" smtClean="0">
                <a:latin typeface="Calibri" pitchFamily="34" charset="0"/>
              </a:rPr>
              <a:t> Tov</a:t>
            </a:r>
            <a:endParaRPr sz="2400" dirty="0" smtClean="0">
              <a:latin typeface="Calibri" pitchFamily="34" charset="0"/>
            </a:endParaRPr>
          </a:p>
          <a:p>
            <a:r>
              <a:rPr lang="es-CO" sz="2400" i="1" dirty="0" smtClean="0">
                <a:latin typeface="Calibri" pitchFamily="34" charset="0"/>
              </a:rPr>
              <a:t>Bendito seas Tú, Adonay, nuestro Dios, Rey del universo, que nos has santificado con Tus mandamientos y nos has ordenado encender la candela del Shabat y Yom Tov.</a:t>
            </a:r>
            <a:endParaRPr sz="2400" dirty="0" smtClean="0">
              <a:latin typeface="Calibri" pitchFamily="34" charset="0"/>
            </a:endParaRPr>
          </a:p>
          <a:p>
            <a:endParaRPr sz="2400" dirty="0" smtClean="0">
              <a:latin typeface="Calibri" pitchFamily="34" charset="0"/>
            </a:endParaRPr>
          </a:p>
        </p:txBody>
      </p:sp>
      <p:pic>
        <p:nvPicPr>
          <p:cNvPr id="9221" name="Picture 2"/>
          <p:cNvPicPr preferRelativeResize="0">
            <a:picLocks noChangeArrowheads="1"/>
          </p:cNvPicPr>
          <p:nvPr/>
        </p:nvPicPr>
        <p:blipFill>
          <a:blip r:embed="rId4" cstate="print"/>
          <a:srcRect/>
          <a:stretch>
            <a:fillRect/>
          </a:stretch>
        </p:blipFill>
        <p:spPr bwMode="auto">
          <a:xfrm>
            <a:off x="5943600" y="2209800"/>
            <a:ext cx="2514600" cy="3581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024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10244" name="Content Placeholder 2"/>
          <p:cNvSpPr txBox="1">
            <a:spLocks noGrp="1"/>
          </p:cNvSpPr>
          <p:nvPr>
            <p:ph idx="1"/>
          </p:nvPr>
        </p:nvSpPr>
        <p:spPr>
          <a:xfrm>
            <a:off x="685800" y="1371600"/>
            <a:ext cx="4876800" cy="4953000"/>
          </a:xfrm>
        </p:spPr>
        <p:txBody>
          <a:bodyPr/>
          <a:lstStyle/>
          <a:p>
            <a:r>
              <a:rPr lang="es-CO" sz="2400" b="1" smtClean="0">
                <a:latin typeface="Calibri" pitchFamily="34" charset="0"/>
              </a:rPr>
              <a:t>La Bandeja  del Séder –KEARÁ- </a:t>
            </a:r>
            <a:endParaRPr sz="2400" smtClean="0">
              <a:latin typeface="Calibri" pitchFamily="34" charset="0"/>
            </a:endParaRPr>
          </a:p>
          <a:p>
            <a:endParaRPr sz="2400" smtClean="0">
              <a:latin typeface="Calibri" pitchFamily="34" charset="0"/>
            </a:endParaRPr>
          </a:p>
        </p:txBody>
      </p:sp>
      <p:pic>
        <p:nvPicPr>
          <p:cNvPr id="10245" name="Picture 3"/>
          <p:cNvPicPr>
            <a:picLocks noChangeAspect="1" noChangeArrowheads="1"/>
          </p:cNvPicPr>
          <p:nvPr/>
        </p:nvPicPr>
        <p:blipFill>
          <a:blip r:embed="rId4" cstate="print"/>
          <a:srcRect/>
          <a:stretch>
            <a:fillRect/>
          </a:stretch>
        </p:blipFill>
        <p:spPr bwMode="auto">
          <a:xfrm>
            <a:off x="1600200" y="1905000"/>
            <a:ext cx="5868988" cy="4648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126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pic>
        <p:nvPicPr>
          <p:cNvPr id="11268" name="Picture 2"/>
          <p:cNvPicPr preferRelativeResize="0">
            <a:picLocks noChangeArrowheads="1"/>
          </p:cNvPicPr>
          <p:nvPr/>
        </p:nvPicPr>
        <p:blipFill>
          <a:blip r:embed="rId4" cstate="print"/>
          <a:srcRect/>
          <a:stretch>
            <a:fillRect/>
          </a:stretch>
        </p:blipFill>
        <p:spPr bwMode="auto">
          <a:xfrm>
            <a:off x="838200" y="4905375"/>
            <a:ext cx="1781175" cy="1114425"/>
          </a:xfrm>
          <a:prstGeom prst="rect">
            <a:avLst/>
          </a:prstGeom>
          <a:solidFill>
            <a:srgbClr val="FFFFFF"/>
          </a:solidFill>
          <a:ln w="9525">
            <a:noFill/>
            <a:miter lim="800000"/>
            <a:headEnd/>
            <a:tailEnd/>
          </a:ln>
        </p:spPr>
      </p:pic>
      <p:pic>
        <p:nvPicPr>
          <p:cNvPr id="11269" name="Picture 3"/>
          <p:cNvPicPr preferRelativeResize="0">
            <a:picLocks noChangeArrowheads="1"/>
          </p:cNvPicPr>
          <p:nvPr/>
        </p:nvPicPr>
        <p:blipFill>
          <a:blip r:embed="rId5" cstate="print"/>
          <a:srcRect/>
          <a:stretch>
            <a:fillRect/>
          </a:stretch>
        </p:blipFill>
        <p:spPr bwMode="auto">
          <a:xfrm>
            <a:off x="6629400" y="4876800"/>
            <a:ext cx="1758950" cy="1219200"/>
          </a:xfrm>
          <a:prstGeom prst="rect">
            <a:avLst/>
          </a:prstGeom>
          <a:solidFill>
            <a:srgbClr val="FFFFFF"/>
          </a:solidFill>
          <a:ln w="9525">
            <a:noFill/>
            <a:miter lim="800000"/>
            <a:headEnd/>
            <a:tailEnd/>
          </a:ln>
        </p:spPr>
      </p:pic>
      <p:pic>
        <p:nvPicPr>
          <p:cNvPr id="11270" name="Picture 4"/>
          <p:cNvPicPr preferRelativeResize="0">
            <a:picLocks noChangeArrowheads="1"/>
          </p:cNvPicPr>
          <p:nvPr/>
        </p:nvPicPr>
        <p:blipFill>
          <a:blip r:embed="rId6" cstate="print"/>
          <a:srcRect/>
          <a:stretch>
            <a:fillRect/>
          </a:stretch>
        </p:blipFill>
        <p:spPr bwMode="auto">
          <a:xfrm>
            <a:off x="3581400" y="4419600"/>
            <a:ext cx="2362200" cy="1828800"/>
          </a:xfrm>
          <a:prstGeom prst="rect">
            <a:avLst/>
          </a:prstGeom>
          <a:solidFill>
            <a:srgbClr val="FFFFFF"/>
          </a:solidFill>
          <a:ln w="9525">
            <a:noFill/>
            <a:miter lim="800000"/>
            <a:headEnd/>
            <a:tailEnd/>
          </a:ln>
        </p:spPr>
      </p:pic>
      <p:sp>
        <p:nvSpPr>
          <p:cNvPr id="11271" name="Content Placeholder 2"/>
          <p:cNvSpPr txBox="1">
            <a:spLocks noGrp="1"/>
          </p:cNvSpPr>
          <p:nvPr>
            <p:ph idx="1"/>
          </p:nvPr>
        </p:nvSpPr>
        <p:spPr>
          <a:xfrm>
            <a:off x="685800" y="1447800"/>
            <a:ext cx="7772400" cy="4953000"/>
          </a:xfrm>
        </p:spPr>
        <p:txBody>
          <a:bodyPr/>
          <a:lstStyle/>
          <a:p>
            <a:r>
              <a:rPr lang="es-CO" sz="2400" b="1" smtClean="0">
                <a:latin typeface="Calibri" pitchFamily="34" charset="0"/>
              </a:rPr>
              <a:t>La Bandeja  del Séder –KEARÁ- </a:t>
            </a:r>
            <a:endParaRPr sz="2400" smtClean="0">
              <a:latin typeface="Calibri" pitchFamily="34" charset="0"/>
            </a:endParaRPr>
          </a:p>
          <a:p>
            <a:r>
              <a:rPr lang="es-ES" sz="2400" smtClean="0">
                <a:latin typeface="Calibri" pitchFamily="34" charset="0"/>
              </a:rPr>
              <a:t>La Keará es una bandeja grande redonda, por lo general, que trae los símbolos del Seder. Esta se coloca en el centro de la mesa.</a:t>
            </a:r>
          </a:p>
          <a:p>
            <a:r>
              <a:rPr lang="es-ES" sz="2400" smtClean="0">
                <a:latin typeface="Calibri" pitchFamily="34" charset="0"/>
              </a:rPr>
              <a:t>•Se colocan además 3 Matzot, uno encima del otro.</a:t>
            </a:r>
          </a:p>
          <a:p>
            <a:r>
              <a:rPr lang="es-ES" sz="2400" smtClean="0">
                <a:latin typeface="Calibri" pitchFamily="34" charset="0"/>
              </a:rPr>
              <a:t>•La Keará contiene "Un huevo asado, un hueso, Rábano, Jaroset, perejil y otra hierva amaga como Lechuga Romana (esto en el rito Sefardita)</a:t>
            </a:r>
            <a:endParaRPr sz="2400" smtClean="0">
              <a:latin typeface="Calibri" pitchFamily="34"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2291"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12292" name="Content Placeholder 2"/>
          <p:cNvSpPr txBox="1">
            <a:spLocks noGrp="1"/>
          </p:cNvSpPr>
          <p:nvPr>
            <p:ph idx="1"/>
          </p:nvPr>
        </p:nvSpPr>
        <p:spPr>
          <a:xfrm>
            <a:off x="685800" y="1371600"/>
            <a:ext cx="7620000" cy="4953000"/>
          </a:xfrm>
        </p:spPr>
        <p:txBody>
          <a:bodyPr/>
          <a:lstStyle/>
          <a:p>
            <a:r>
              <a:rPr lang="es-CO" sz="2400" b="1" u="sng" dirty="0" smtClean="0">
                <a:latin typeface="Calibri" pitchFamily="34" charset="0"/>
              </a:rPr>
              <a:t>ORDEN PARA EL SEDER</a:t>
            </a:r>
            <a:endParaRPr sz="2400" dirty="0" smtClean="0">
              <a:latin typeface="Calibri" pitchFamily="34" charset="0"/>
            </a:endParaRPr>
          </a:p>
          <a:p>
            <a:r>
              <a:rPr lang="es-CO" sz="2400" b="1" dirty="0" smtClean="0">
                <a:latin typeface="Calibri" pitchFamily="34" charset="0"/>
              </a:rPr>
              <a:t> </a:t>
            </a:r>
            <a:r>
              <a:rPr lang="es-CO" sz="2400" dirty="0" smtClean="0">
                <a:latin typeface="Calibri" pitchFamily="34" charset="0"/>
              </a:rPr>
              <a:t>1.    </a:t>
            </a:r>
            <a:r>
              <a:rPr lang="es-CO" sz="2400" b="1" dirty="0" smtClean="0">
                <a:latin typeface="Calibri" pitchFamily="34" charset="0"/>
              </a:rPr>
              <a:t>Kádesh  </a:t>
            </a:r>
            <a:r>
              <a:rPr lang="es-CO" sz="2400" dirty="0" smtClean="0">
                <a:latin typeface="Calibri" pitchFamily="34" charset="0"/>
              </a:rPr>
              <a:t>se hace la  bendición sobre el vino</a:t>
            </a:r>
            <a:endParaRPr sz="2400" dirty="0" smtClean="0">
              <a:latin typeface="Calibri" pitchFamily="34" charset="0"/>
            </a:endParaRPr>
          </a:p>
          <a:p>
            <a:r>
              <a:rPr lang="es-CO" sz="2400" dirty="0" smtClean="0">
                <a:latin typeface="Calibri" pitchFamily="34" charset="0"/>
              </a:rPr>
              <a:t>2.    </a:t>
            </a:r>
            <a:r>
              <a:rPr lang="es-CO" sz="2400" b="1" dirty="0" smtClean="0">
                <a:latin typeface="Calibri" pitchFamily="34" charset="0"/>
              </a:rPr>
              <a:t>Urjatz </a:t>
            </a:r>
            <a:r>
              <a:rPr lang="es-CO" sz="2400" dirty="0" smtClean="0">
                <a:latin typeface="Calibri" pitchFamily="34" charset="0"/>
              </a:rPr>
              <a:t> se lavan las manos pero </a:t>
            </a:r>
            <a:r>
              <a:rPr lang="es-CO" sz="2000" b="1" dirty="0" smtClean="0">
                <a:latin typeface="Calibri" pitchFamily="34" charset="0"/>
              </a:rPr>
              <a:t>NO</a:t>
            </a:r>
            <a:r>
              <a:rPr lang="es-CO" sz="2400" dirty="0" smtClean="0">
                <a:latin typeface="Calibri" pitchFamily="34" charset="0"/>
              </a:rPr>
              <a:t> se hace bendición</a:t>
            </a:r>
            <a:endParaRPr sz="2400" dirty="0" smtClean="0">
              <a:latin typeface="Calibri" pitchFamily="34" charset="0"/>
            </a:endParaRPr>
          </a:p>
          <a:p>
            <a:r>
              <a:rPr lang="es-CO" sz="2400" dirty="0" smtClean="0">
                <a:latin typeface="Calibri" pitchFamily="34" charset="0"/>
              </a:rPr>
              <a:t>3.    </a:t>
            </a:r>
            <a:r>
              <a:rPr lang="es-CO" sz="2400" b="1" dirty="0" smtClean="0">
                <a:latin typeface="Calibri" pitchFamily="34" charset="0"/>
              </a:rPr>
              <a:t>Karpas  </a:t>
            </a:r>
            <a:r>
              <a:rPr lang="es-CO" sz="2400" b="1" u="sng" dirty="0" smtClean="0">
                <a:latin typeface="Calibri" pitchFamily="34" charset="0"/>
              </a:rPr>
              <a:t> </a:t>
            </a:r>
            <a:r>
              <a:rPr lang="es-CO" sz="2400" dirty="0" smtClean="0">
                <a:latin typeface="Calibri" pitchFamily="34" charset="0"/>
              </a:rPr>
              <a:t>se come un pedazo de vegetal mojado en agua salada</a:t>
            </a:r>
            <a:endParaRPr sz="2400" dirty="0" smtClean="0">
              <a:latin typeface="Calibri" pitchFamily="34" charset="0"/>
            </a:endParaRPr>
          </a:p>
          <a:p>
            <a:r>
              <a:rPr lang="es-CO" sz="2400" dirty="0" smtClean="0">
                <a:latin typeface="Calibri" pitchFamily="34" charset="0"/>
              </a:rPr>
              <a:t>4.    </a:t>
            </a:r>
            <a:r>
              <a:rPr lang="es-CO" sz="2400" b="1" dirty="0" smtClean="0">
                <a:latin typeface="Calibri" pitchFamily="34" charset="0"/>
              </a:rPr>
              <a:t>Yájatz</a:t>
            </a:r>
            <a:r>
              <a:rPr lang="es-CO" sz="2400" dirty="0" smtClean="0">
                <a:latin typeface="Calibri" pitchFamily="34" charset="0"/>
              </a:rPr>
              <a:t> se divide la Matzá que quedo en medio en la mitad</a:t>
            </a:r>
            <a:endParaRPr sz="2400" dirty="0" smtClean="0">
              <a:latin typeface="Calibri" pitchFamily="34" charset="0"/>
            </a:endParaRPr>
          </a:p>
          <a:p>
            <a:r>
              <a:rPr lang="es-CO" sz="2400" dirty="0" smtClean="0">
                <a:latin typeface="Calibri" pitchFamily="34" charset="0"/>
              </a:rPr>
              <a:t>5.    </a:t>
            </a:r>
            <a:r>
              <a:rPr lang="es-CO" sz="2400" b="1" dirty="0" smtClean="0">
                <a:latin typeface="Calibri" pitchFamily="34" charset="0"/>
              </a:rPr>
              <a:t>Magid  </a:t>
            </a:r>
            <a:r>
              <a:rPr lang="es-CO" sz="2400" dirty="0" smtClean="0">
                <a:latin typeface="Calibri" pitchFamily="34" charset="0"/>
              </a:rPr>
              <a:t>se cuenta la historia de Pésaj</a:t>
            </a:r>
            <a:endParaRPr sz="2400" dirty="0" smtClean="0">
              <a:latin typeface="Calibri" pitchFamily="34" charset="0"/>
            </a:endParaRPr>
          </a:p>
          <a:p>
            <a:r>
              <a:rPr lang="es-CO" sz="2400" dirty="0" smtClean="0">
                <a:latin typeface="Calibri" pitchFamily="34" charset="0"/>
              </a:rPr>
              <a:t>6.    </a:t>
            </a:r>
            <a:r>
              <a:rPr lang="es-CO" sz="2400" b="1" dirty="0" smtClean="0">
                <a:latin typeface="Calibri" pitchFamily="34" charset="0"/>
              </a:rPr>
              <a:t>Rojtzá </a:t>
            </a:r>
            <a:r>
              <a:rPr lang="es-CO" sz="2400" dirty="0" smtClean="0">
                <a:latin typeface="Calibri" pitchFamily="34" charset="0"/>
              </a:rPr>
              <a:t>se lavan las manos y se dice la brajá</a:t>
            </a:r>
            <a:endParaRPr sz="2400" dirty="0" smtClean="0">
              <a:latin typeface="Calibri" pitchFamily="34" charset="0"/>
            </a:endParaRPr>
          </a:p>
          <a:p>
            <a:r>
              <a:rPr lang="es-CO" sz="2400" dirty="0" smtClean="0">
                <a:latin typeface="Calibri" pitchFamily="34" charset="0"/>
              </a:rPr>
              <a:t>7.    </a:t>
            </a:r>
            <a:r>
              <a:rPr lang="es-CO" sz="2400" b="1" dirty="0" smtClean="0">
                <a:latin typeface="Calibri" pitchFamily="34" charset="0"/>
              </a:rPr>
              <a:t>Motzí </a:t>
            </a:r>
            <a:r>
              <a:rPr lang="es-CO" sz="2400" dirty="0" smtClean="0">
                <a:latin typeface="Calibri" pitchFamily="34" charset="0"/>
              </a:rPr>
              <a:t>se dice la bendición sobre la Matzá</a:t>
            </a:r>
            <a:endParaRPr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3315"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13316" name="Content Placeholder 2"/>
          <p:cNvSpPr txBox="1">
            <a:spLocks noGrp="1"/>
          </p:cNvSpPr>
          <p:nvPr>
            <p:ph idx="1"/>
          </p:nvPr>
        </p:nvSpPr>
        <p:spPr>
          <a:xfrm>
            <a:off x="685800" y="1371600"/>
            <a:ext cx="7620000" cy="4953000"/>
          </a:xfrm>
        </p:spPr>
        <p:txBody>
          <a:bodyPr/>
          <a:lstStyle/>
          <a:p>
            <a:r>
              <a:rPr lang="es-CO" sz="2400" dirty="0" smtClean="0">
                <a:latin typeface="Calibri" pitchFamily="34" charset="0"/>
              </a:rPr>
              <a:t>7.    </a:t>
            </a:r>
            <a:r>
              <a:rPr lang="es-CO" sz="2400" b="1" dirty="0" smtClean="0">
                <a:latin typeface="Calibri" pitchFamily="34" charset="0"/>
              </a:rPr>
              <a:t>Motzí </a:t>
            </a:r>
            <a:r>
              <a:rPr lang="es-CO" sz="2400" dirty="0" smtClean="0">
                <a:latin typeface="Calibri" pitchFamily="34" charset="0"/>
              </a:rPr>
              <a:t>se dice la bendición sobre la Matzá</a:t>
            </a:r>
            <a:endParaRPr sz="2400" dirty="0" smtClean="0">
              <a:latin typeface="Calibri" pitchFamily="34" charset="0"/>
            </a:endParaRPr>
          </a:p>
          <a:p>
            <a:r>
              <a:rPr lang="es-CO" sz="2400" dirty="0" smtClean="0">
                <a:latin typeface="Calibri" pitchFamily="34" charset="0"/>
              </a:rPr>
              <a:t>8.    </a:t>
            </a:r>
            <a:r>
              <a:rPr lang="es-CO" sz="2400" b="1" dirty="0" smtClean="0">
                <a:latin typeface="Calibri" pitchFamily="34" charset="0"/>
              </a:rPr>
              <a:t>Matzá </a:t>
            </a:r>
            <a:r>
              <a:rPr lang="es-CO" sz="2400" dirty="0" smtClean="0">
                <a:latin typeface="Calibri" pitchFamily="34" charset="0"/>
              </a:rPr>
              <a:t>se dice la otra bendición sobre la Matzá</a:t>
            </a:r>
            <a:endParaRPr sz="2400" dirty="0" smtClean="0">
              <a:latin typeface="Calibri" pitchFamily="34" charset="0"/>
            </a:endParaRPr>
          </a:p>
          <a:p>
            <a:r>
              <a:rPr lang="es-CO" sz="2400" dirty="0" smtClean="0">
                <a:latin typeface="Calibri" pitchFamily="34" charset="0"/>
              </a:rPr>
              <a:t>9.    </a:t>
            </a:r>
            <a:r>
              <a:rPr lang="es-CO" sz="2400" b="1" dirty="0" smtClean="0">
                <a:latin typeface="Calibri" pitchFamily="34" charset="0"/>
              </a:rPr>
              <a:t>Maror</a:t>
            </a:r>
            <a:r>
              <a:rPr lang="es-CO" sz="2400" dirty="0" smtClean="0">
                <a:latin typeface="Calibri" pitchFamily="34" charset="0"/>
              </a:rPr>
              <a:t> se comen hierbas amargas</a:t>
            </a:r>
            <a:endParaRPr sz="2400" dirty="0" smtClean="0">
              <a:latin typeface="Calibri" pitchFamily="34" charset="0"/>
            </a:endParaRPr>
          </a:p>
          <a:p>
            <a:r>
              <a:rPr lang="es-CO" sz="2400" dirty="0" smtClean="0">
                <a:latin typeface="Calibri" pitchFamily="34" charset="0"/>
              </a:rPr>
              <a:t>10.  </a:t>
            </a:r>
            <a:r>
              <a:rPr lang="es-CO" sz="2400" b="1" dirty="0" smtClean="0">
                <a:latin typeface="Calibri" pitchFamily="34" charset="0"/>
              </a:rPr>
              <a:t>Korej </a:t>
            </a:r>
            <a:r>
              <a:rPr lang="es-CO" sz="2400" dirty="0" smtClean="0">
                <a:latin typeface="Calibri" pitchFamily="34" charset="0"/>
              </a:rPr>
              <a:t>se comen hierbas amargas con el Matzá</a:t>
            </a:r>
            <a:endParaRPr sz="2400" dirty="0" smtClean="0">
              <a:latin typeface="Calibri" pitchFamily="34" charset="0"/>
            </a:endParaRPr>
          </a:p>
          <a:p>
            <a:r>
              <a:rPr lang="es-CO" sz="2400" dirty="0" smtClean="0">
                <a:latin typeface="Calibri" pitchFamily="34" charset="0"/>
              </a:rPr>
              <a:t>11.  </a:t>
            </a:r>
            <a:r>
              <a:rPr lang="es-CO" sz="2400" b="1" dirty="0" smtClean="0">
                <a:latin typeface="Calibri" pitchFamily="34" charset="0"/>
              </a:rPr>
              <a:t>Shulján orej </a:t>
            </a:r>
            <a:r>
              <a:rPr lang="es-CO" sz="2400" dirty="0" smtClean="0">
                <a:latin typeface="Calibri" pitchFamily="34" charset="0"/>
              </a:rPr>
              <a:t>se come la cena festiva</a:t>
            </a:r>
            <a:endParaRPr sz="2400" dirty="0" smtClean="0">
              <a:latin typeface="Calibri" pitchFamily="34" charset="0"/>
            </a:endParaRPr>
          </a:p>
          <a:p>
            <a:r>
              <a:rPr lang="es-CO" sz="2400" dirty="0" smtClean="0">
                <a:latin typeface="Calibri" pitchFamily="34" charset="0"/>
              </a:rPr>
              <a:t>12.  </a:t>
            </a:r>
            <a:r>
              <a:rPr lang="es-CO" sz="2400" b="1" dirty="0" smtClean="0">
                <a:latin typeface="Calibri" pitchFamily="34" charset="0"/>
              </a:rPr>
              <a:t>Tzafún </a:t>
            </a:r>
            <a:r>
              <a:rPr lang="es-CO" sz="2400" dirty="0" smtClean="0">
                <a:latin typeface="Calibri" pitchFamily="34" charset="0"/>
              </a:rPr>
              <a:t>se come el afikomán</a:t>
            </a:r>
            <a:endParaRPr sz="2400" dirty="0" smtClean="0">
              <a:latin typeface="Calibri" pitchFamily="34" charset="0"/>
            </a:endParaRPr>
          </a:p>
          <a:p>
            <a:r>
              <a:rPr lang="es-CO" sz="2400" dirty="0" smtClean="0">
                <a:latin typeface="Calibri" pitchFamily="34" charset="0"/>
              </a:rPr>
              <a:t>13.  </a:t>
            </a:r>
            <a:r>
              <a:rPr lang="es-CO" sz="2400" b="1" dirty="0" smtClean="0">
                <a:latin typeface="Calibri" pitchFamily="34" charset="0"/>
              </a:rPr>
              <a:t>Barej </a:t>
            </a:r>
            <a:r>
              <a:rPr lang="es-CO" sz="2400" dirty="0" smtClean="0">
                <a:latin typeface="Calibri" pitchFamily="34" charset="0"/>
              </a:rPr>
              <a:t>se dice la bendición después de comer</a:t>
            </a:r>
            <a:endParaRPr sz="2400" dirty="0" smtClean="0">
              <a:latin typeface="Calibri" pitchFamily="34" charset="0"/>
            </a:endParaRPr>
          </a:p>
          <a:p>
            <a:r>
              <a:rPr lang="es-CO" sz="2400" dirty="0" smtClean="0">
                <a:latin typeface="Calibri" pitchFamily="34" charset="0"/>
              </a:rPr>
              <a:t>14.  </a:t>
            </a:r>
            <a:r>
              <a:rPr lang="es-CO" sz="2400" b="1" dirty="0" smtClean="0">
                <a:latin typeface="Calibri" pitchFamily="34" charset="0"/>
              </a:rPr>
              <a:t>Halel </a:t>
            </a:r>
            <a:r>
              <a:rPr lang="es-CO" sz="2400" dirty="0" smtClean="0">
                <a:latin typeface="Calibri" pitchFamily="34" charset="0"/>
              </a:rPr>
              <a:t>se canta a Hashem</a:t>
            </a:r>
            <a:endParaRPr sz="2400" dirty="0" smtClean="0">
              <a:latin typeface="Calibri" pitchFamily="34" charset="0"/>
            </a:endParaRPr>
          </a:p>
          <a:p>
            <a:r>
              <a:rPr lang="es-CO" sz="2400" dirty="0" smtClean="0">
                <a:latin typeface="Calibri" pitchFamily="34" charset="0"/>
              </a:rPr>
              <a:t>15.  </a:t>
            </a:r>
            <a:r>
              <a:rPr lang="es-CO" sz="2400" b="1" dirty="0" smtClean="0">
                <a:latin typeface="Calibri" pitchFamily="34" charset="0"/>
              </a:rPr>
              <a:t>Nirtzá </a:t>
            </a:r>
            <a:r>
              <a:rPr lang="es-CO" sz="2400" dirty="0" smtClean="0">
                <a:latin typeface="Calibri" pitchFamily="34" charset="0"/>
              </a:rPr>
              <a:t>se concluye el Séder</a:t>
            </a:r>
            <a:endParaRPr sz="2400" dirty="0" smtClean="0">
              <a:latin typeface="Calibri" pitchFamily="34" charset="0"/>
            </a:endParaRPr>
          </a:p>
          <a:p>
            <a:endParaRPr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433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pic>
        <p:nvPicPr>
          <p:cNvPr id="14340" name="Picture 2"/>
          <p:cNvPicPr>
            <a:picLocks noChangeAspect="1" noChangeArrowheads="1"/>
          </p:cNvPicPr>
          <p:nvPr/>
        </p:nvPicPr>
        <p:blipFill>
          <a:blip r:embed="rId4" cstate="print"/>
          <a:srcRect/>
          <a:stretch>
            <a:fillRect/>
          </a:stretch>
        </p:blipFill>
        <p:spPr bwMode="auto">
          <a:xfrm>
            <a:off x="3886201" y="1828800"/>
            <a:ext cx="1143000" cy="1898316"/>
          </a:xfrm>
          <a:prstGeom prst="rect">
            <a:avLst/>
          </a:prstGeom>
          <a:noFill/>
          <a:ln w="9525">
            <a:noFill/>
            <a:miter lim="800000"/>
            <a:headEnd/>
            <a:tailEnd/>
          </a:ln>
        </p:spPr>
      </p:pic>
      <p:sp>
        <p:nvSpPr>
          <p:cNvPr id="14341" name="Content Placeholder 2"/>
          <p:cNvSpPr txBox="1">
            <a:spLocks noGrp="1"/>
          </p:cNvSpPr>
          <p:nvPr>
            <p:ph idx="1"/>
          </p:nvPr>
        </p:nvSpPr>
        <p:spPr>
          <a:xfrm>
            <a:off x="457200" y="1524000"/>
            <a:ext cx="7620000" cy="4876800"/>
          </a:xfrm>
        </p:spPr>
        <p:txBody>
          <a:bodyPr/>
          <a:lstStyle/>
          <a:p>
            <a:pPr algn="ctr"/>
            <a:r>
              <a:rPr lang="es-CO" sz="2400" b="1" dirty="0" smtClean="0">
                <a:latin typeface="Calibri" pitchFamily="34" charset="0"/>
              </a:rPr>
              <a:t>KADESH</a:t>
            </a:r>
          </a:p>
          <a:p>
            <a:endParaRPr sz="2400" dirty="0" smtClean="0">
              <a:latin typeface="Calibri" pitchFamily="34" charset="0"/>
            </a:endParaRPr>
          </a:p>
          <a:p>
            <a:endParaRPr sz="2400" dirty="0" smtClean="0">
              <a:latin typeface="Calibri" pitchFamily="34" charset="0"/>
            </a:endParaRPr>
          </a:p>
          <a:p>
            <a:endParaRPr sz="2400" dirty="0" smtClean="0">
              <a:latin typeface="Calibri" pitchFamily="34" charset="0"/>
            </a:endParaRPr>
          </a:p>
          <a:p>
            <a:r>
              <a:rPr lang="es-CO" sz="1800" b="1" dirty="0" smtClean="0">
                <a:latin typeface="Calibri" pitchFamily="34" charset="0"/>
              </a:rPr>
              <a:t>PRIMERA COPA. </a:t>
            </a:r>
            <a:r>
              <a:rPr lang="es-CO" sz="2400" dirty="0" smtClean="0">
                <a:latin typeface="Calibri" pitchFamily="34" charset="0"/>
              </a:rPr>
              <a:t>Se </a:t>
            </a:r>
            <a:r>
              <a:rPr lang="es-CO" sz="2400" dirty="0" smtClean="0">
                <a:latin typeface="Calibri" pitchFamily="34" charset="0"/>
              </a:rPr>
              <a:t>sirve la primera copa de vino que es la que servirá para recitar el Kidush. </a:t>
            </a:r>
            <a:r>
              <a:rPr sz="2400" dirty="0" smtClean="0">
                <a:latin typeface="Calibri" pitchFamily="34" charset="0"/>
              </a:rPr>
              <a:t>Todos deben contestar -Amen-</a:t>
            </a:r>
          </a:p>
          <a:p>
            <a:r>
              <a:rPr lang="es-CO" sz="2400" b="1" i="1" dirty="0" smtClean="0">
                <a:latin typeface="Calibri" pitchFamily="34" charset="0"/>
              </a:rPr>
              <a:t>Baruj Atá Adonay, Elohenu </a:t>
            </a:r>
            <a:r>
              <a:rPr lang="es-CO" sz="2400" b="1" i="1" dirty="0" smtClean="0">
                <a:latin typeface="Calibri" pitchFamily="34" charset="0"/>
              </a:rPr>
              <a:t>Mélej </a:t>
            </a:r>
            <a:r>
              <a:rPr lang="es-CO" sz="2400" b="1" i="1" dirty="0" smtClean="0">
                <a:latin typeface="Calibri" pitchFamily="34" charset="0"/>
              </a:rPr>
              <a:t>haolam, boré perí hagafén</a:t>
            </a:r>
            <a:endParaRPr sz="2400" dirty="0" smtClean="0">
              <a:latin typeface="Calibri" pitchFamily="34" charset="0"/>
            </a:endParaRPr>
          </a:p>
          <a:p>
            <a:r>
              <a:rPr lang="es-CO" sz="2400" i="1" dirty="0" smtClean="0">
                <a:latin typeface="Calibri" pitchFamily="34" charset="0"/>
              </a:rPr>
              <a:t>Bendito seas Tú, Adonay, nuestro Dios, Rey del universo, que creaste el fruto de la vid. </a:t>
            </a:r>
            <a:endParaRPr sz="2400" dirty="0" smtClean="0">
              <a:latin typeface="Calibri" pitchFamily="34" charset="0"/>
            </a:endParaRPr>
          </a:p>
          <a:p>
            <a:endParaRPr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536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pic>
        <p:nvPicPr>
          <p:cNvPr id="15364" name="Picture 2"/>
          <p:cNvPicPr>
            <a:picLocks noChangeAspect="1" noChangeArrowheads="1"/>
          </p:cNvPicPr>
          <p:nvPr/>
        </p:nvPicPr>
        <p:blipFill>
          <a:blip r:embed="rId4" cstate="print"/>
          <a:srcRect/>
          <a:stretch>
            <a:fillRect/>
          </a:stretch>
        </p:blipFill>
        <p:spPr bwMode="auto">
          <a:xfrm>
            <a:off x="8001000" y="457200"/>
            <a:ext cx="1143000" cy="1898316"/>
          </a:xfrm>
          <a:prstGeom prst="rect">
            <a:avLst/>
          </a:prstGeom>
          <a:noFill/>
          <a:ln w="9525">
            <a:noFill/>
            <a:miter lim="800000"/>
            <a:headEnd/>
            <a:tailEnd/>
          </a:ln>
        </p:spPr>
      </p:pic>
      <p:sp>
        <p:nvSpPr>
          <p:cNvPr id="15365" name="Content Placeholder 2"/>
          <p:cNvSpPr txBox="1">
            <a:spLocks noGrp="1"/>
          </p:cNvSpPr>
          <p:nvPr>
            <p:ph idx="1"/>
          </p:nvPr>
        </p:nvSpPr>
        <p:spPr>
          <a:xfrm>
            <a:off x="609600" y="1219200"/>
            <a:ext cx="7620000" cy="4953000"/>
          </a:xfrm>
        </p:spPr>
        <p:txBody>
          <a:bodyPr/>
          <a:lstStyle/>
          <a:p>
            <a:r>
              <a:rPr lang="es-CO" sz="2400" i="1" dirty="0" smtClean="0">
                <a:latin typeface="Calibri" pitchFamily="34" charset="0"/>
              </a:rPr>
              <a:t>Bendito eres Tu Adonai, Dios nuestro, Rey del universo, que nos eligió  de entre todos los pueblos y nos elevó de entre todas las lenguas y nos santificó con Sus preceptos, y nos diste Adonai, Dios nuestro, con amor,  fiestas para la alegría, festividades y tiempos de felicidad,  este día de la fiesta de las matzot, tiempo de nuestra libertad, (</a:t>
            </a:r>
            <a:r>
              <a:rPr lang="es-CO" sz="1800" b="1" i="1" dirty="0" smtClean="0">
                <a:latin typeface="Calibri" pitchFamily="34" charset="0"/>
              </a:rPr>
              <a:t>En Shabat:</a:t>
            </a:r>
            <a:r>
              <a:rPr lang="es-CO" sz="2400" i="1" dirty="0" smtClean="0">
                <a:latin typeface="Calibri" pitchFamily="34" charset="0"/>
              </a:rPr>
              <a:t> con amor) sagrada convocación, recuerdo de la salida de Egipto. Porque a nosotros nos elegiste y a nosotros nos santificaste de entre todos los pueblos,  y fiestas de Tu santidad  con alegría y felicidad nos has hecho heredar. Bendito eres Tu Adonai, que santifica  a Israel y a las fiestas. </a:t>
            </a:r>
            <a:endParaRPr sz="2400" dirty="0" smtClean="0">
              <a:latin typeface="Calibri" pitchFamily="34" charset="0"/>
            </a:endParaRPr>
          </a:p>
          <a:p>
            <a:r>
              <a:rPr lang="es-CO" sz="2400" dirty="0" smtClean="0">
                <a:latin typeface="Calibri" pitchFamily="34" charset="0"/>
              </a:rPr>
              <a:t>(Todos responden: </a:t>
            </a:r>
            <a:r>
              <a:rPr lang="es-CO" sz="2400" b="1" dirty="0" smtClean="0">
                <a:latin typeface="Calibri" pitchFamily="34" charset="0"/>
              </a:rPr>
              <a:t>Amen</a:t>
            </a:r>
            <a:r>
              <a:rPr lang="es-CO" sz="2400" dirty="0" smtClean="0">
                <a:latin typeface="Calibri" pitchFamily="34" charset="0"/>
              </a:rPr>
              <a:t>). </a:t>
            </a:r>
            <a:endParaRPr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638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16388" name="Content Placeholder 2"/>
          <p:cNvSpPr txBox="1">
            <a:spLocks noGrp="1"/>
          </p:cNvSpPr>
          <p:nvPr>
            <p:ph idx="1"/>
          </p:nvPr>
        </p:nvSpPr>
        <p:spPr>
          <a:xfrm>
            <a:off x="685800" y="1371600"/>
            <a:ext cx="3505200" cy="4953000"/>
          </a:xfrm>
        </p:spPr>
        <p:txBody>
          <a:bodyPr/>
          <a:lstStyle/>
          <a:p>
            <a:r>
              <a:rPr lang="es-CO" sz="2400" dirty="0" smtClean="0">
                <a:latin typeface="Calibri" pitchFamily="34" charset="0"/>
              </a:rPr>
              <a:t>Se procede a tomar el vino reclinados sobre el lado izquierdo (Primera Copa)</a:t>
            </a:r>
            <a:endParaRPr sz="2400" dirty="0" smtClean="0">
              <a:latin typeface="Calibri" pitchFamily="34" charset="0"/>
            </a:endParaRPr>
          </a:p>
          <a:p>
            <a:pPr>
              <a:buNone/>
            </a:pPr>
            <a:r>
              <a:rPr lang="es-CO" sz="2400" dirty="0" smtClean="0">
                <a:latin typeface="Calibri" pitchFamily="34" charset="0"/>
              </a:rPr>
              <a:t> </a:t>
            </a:r>
            <a:endParaRPr sz="2400" dirty="0" smtClean="0">
              <a:latin typeface="Calibri" pitchFamily="34" charset="0"/>
            </a:endParaRPr>
          </a:p>
          <a:p>
            <a:r>
              <a:rPr lang="es-CO" sz="2400" b="1" dirty="0" smtClean="0">
                <a:latin typeface="Calibri" pitchFamily="34" charset="0"/>
              </a:rPr>
              <a:t>Urjatz</a:t>
            </a:r>
            <a:endParaRPr sz="2400" dirty="0" smtClean="0">
              <a:latin typeface="Calibri" pitchFamily="34" charset="0"/>
            </a:endParaRPr>
          </a:p>
          <a:p>
            <a:r>
              <a:rPr lang="es-CO" sz="2400" dirty="0" smtClean="0">
                <a:latin typeface="Calibri" pitchFamily="34" charset="0"/>
              </a:rPr>
              <a:t> Se lavan las manos de acuerdo al rito pero </a:t>
            </a:r>
            <a:r>
              <a:rPr lang="es-CO" sz="2000" b="1" dirty="0" smtClean="0">
                <a:latin typeface="Calibri" pitchFamily="34" charset="0"/>
              </a:rPr>
              <a:t>NO</a:t>
            </a:r>
            <a:r>
              <a:rPr lang="es-CO" sz="2400" dirty="0" smtClean="0">
                <a:latin typeface="Calibri" pitchFamily="34" charset="0"/>
              </a:rPr>
              <a:t> se dice la brajá (bendición)</a:t>
            </a:r>
            <a:endParaRPr sz="2400" dirty="0" smtClean="0">
              <a:latin typeface="Calibri" pitchFamily="34" charset="0"/>
            </a:endParaRPr>
          </a:p>
        </p:txBody>
      </p:sp>
      <p:pic>
        <p:nvPicPr>
          <p:cNvPr id="16389" name="Picture 2"/>
          <p:cNvPicPr>
            <a:picLocks noChangeAspect="1" noChangeArrowheads="1"/>
          </p:cNvPicPr>
          <p:nvPr/>
        </p:nvPicPr>
        <p:blipFill>
          <a:blip r:embed="rId4" cstate="print"/>
          <a:srcRect/>
          <a:stretch>
            <a:fillRect/>
          </a:stretch>
        </p:blipFill>
        <p:spPr bwMode="auto">
          <a:xfrm>
            <a:off x="5334000" y="3886200"/>
            <a:ext cx="1828800" cy="1901825"/>
          </a:xfrm>
          <a:prstGeom prst="rect">
            <a:avLst/>
          </a:prstGeom>
          <a:noFill/>
          <a:ln w="9525">
            <a:noFill/>
            <a:miter lim="800000"/>
            <a:headEnd/>
            <a:tailEnd/>
          </a:ln>
        </p:spPr>
      </p:pic>
      <p:pic>
        <p:nvPicPr>
          <p:cNvPr id="16390" name="Picture 4" descr="Image result for drinking cup of kiddush on seder"/>
          <p:cNvPicPr>
            <a:picLocks noChangeAspect="1" noChangeArrowheads="1"/>
          </p:cNvPicPr>
          <p:nvPr/>
        </p:nvPicPr>
        <p:blipFill>
          <a:blip r:embed="rId5" cstate="print"/>
          <a:srcRect/>
          <a:stretch>
            <a:fillRect/>
          </a:stretch>
        </p:blipFill>
        <p:spPr bwMode="auto">
          <a:xfrm>
            <a:off x="4953000" y="1295400"/>
            <a:ext cx="2286000" cy="17145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7411"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17412" name="Content Placeholder 2"/>
          <p:cNvSpPr txBox="1">
            <a:spLocks noGrp="1"/>
          </p:cNvSpPr>
          <p:nvPr>
            <p:ph idx="1"/>
          </p:nvPr>
        </p:nvSpPr>
        <p:spPr>
          <a:xfrm>
            <a:off x="685800" y="1371600"/>
            <a:ext cx="3962400" cy="4953000"/>
          </a:xfrm>
        </p:spPr>
        <p:txBody>
          <a:bodyPr/>
          <a:lstStyle/>
          <a:p>
            <a:r>
              <a:rPr lang="es-CO" sz="2400" b="1" dirty="0" smtClean="0">
                <a:latin typeface="Calibri" pitchFamily="34" charset="0"/>
              </a:rPr>
              <a:t>Karpas</a:t>
            </a:r>
            <a:endParaRPr sz="2400" dirty="0" smtClean="0">
              <a:latin typeface="Calibri" pitchFamily="34" charset="0"/>
            </a:endParaRPr>
          </a:p>
          <a:p>
            <a:r>
              <a:rPr lang="es-CO" sz="2400" dirty="0" smtClean="0">
                <a:latin typeface="Calibri" pitchFamily="34" charset="0"/>
              </a:rPr>
              <a:t>Se mete un vegetal en agua salada y se dice:</a:t>
            </a:r>
          </a:p>
          <a:p>
            <a:r>
              <a:rPr lang="es-CO" sz="2400" b="1" i="1" dirty="0" smtClean="0">
                <a:latin typeface="Calibri" pitchFamily="34" charset="0"/>
              </a:rPr>
              <a:t>Baruj atá Adonai  Elohenu </a:t>
            </a:r>
            <a:r>
              <a:rPr lang="es-CO" sz="2400" b="1" i="1" dirty="0" smtClean="0">
                <a:latin typeface="Calibri" pitchFamily="34" charset="0"/>
              </a:rPr>
              <a:t>Mélej </a:t>
            </a:r>
            <a:r>
              <a:rPr lang="es-CO" sz="2400" b="1" i="1" dirty="0" smtClean="0">
                <a:latin typeface="Calibri" pitchFamily="34" charset="0"/>
              </a:rPr>
              <a:t>haolam </a:t>
            </a:r>
            <a:r>
              <a:rPr lang="es-CO" sz="2400" b="1" i="1" dirty="0" smtClean="0">
                <a:latin typeface="Calibri" pitchFamily="34" charset="0"/>
              </a:rPr>
              <a:t>boré </a:t>
            </a:r>
            <a:r>
              <a:rPr lang="es-CO" sz="2400" b="1" i="1" dirty="0" smtClean="0">
                <a:latin typeface="Calibri" pitchFamily="34" charset="0"/>
              </a:rPr>
              <a:t>peri ha adamá</a:t>
            </a:r>
            <a:endParaRPr sz="2400" dirty="0" smtClean="0">
              <a:latin typeface="Calibri" pitchFamily="34" charset="0"/>
            </a:endParaRPr>
          </a:p>
          <a:p>
            <a:r>
              <a:rPr lang="es-CO" sz="2400" i="1" dirty="0" smtClean="0">
                <a:latin typeface="Calibri" pitchFamily="34" charset="0"/>
              </a:rPr>
              <a:t>Bendito seas Tú, Adonay, nuestro Dios, Rey del universo, que Creaste el fruto de la tierra.</a:t>
            </a:r>
            <a:endParaRPr sz="2400" dirty="0" smtClean="0">
              <a:latin typeface="Calibri" pitchFamily="34" charset="0"/>
            </a:endParaRPr>
          </a:p>
          <a:p>
            <a:pPr algn="ctr"/>
            <a:r>
              <a:rPr lang="es-CO" sz="2000" dirty="0" smtClean="0">
                <a:solidFill>
                  <a:srgbClr val="FF0000"/>
                </a:solidFill>
                <a:latin typeface="Calibri" pitchFamily="34" charset="0"/>
              </a:rPr>
              <a:t>Se come un pedacito del vegetal que se bendijo</a:t>
            </a:r>
            <a:endParaRPr sz="2000" dirty="0" smtClean="0">
              <a:solidFill>
                <a:srgbClr val="FF0000"/>
              </a:solidFill>
              <a:latin typeface="Calibri" pitchFamily="34" charset="0"/>
            </a:endParaRPr>
          </a:p>
          <a:p>
            <a:endParaRPr sz="2400" dirty="0" smtClean="0">
              <a:latin typeface="Calibri" pitchFamily="34" charset="0"/>
            </a:endParaRPr>
          </a:p>
        </p:txBody>
      </p:sp>
      <p:pic>
        <p:nvPicPr>
          <p:cNvPr id="17413" name="Picture 3"/>
          <p:cNvPicPr>
            <a:picLocks noChangeAspect="1" noChangeArrowheads="1"/>
          </p:cNvPicPr>
          <p:nvPr/>
        </p:nvPicPr>
        <p:blipFill>
          <a:blip r:embed="rId4" cstate="print"/>
          <a:srcRect/>
          <a:stretch>
            <a:fillRect/>
          </a:stretch>
        </p:blipFill>
        <p:spPr bwMode="auto">
          <a:xfrm>
            <a:off x="4745038" y="2514600"/>
            <a:ext cx="3751262" cy="2362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8435"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18436" name="Content Placeholder 2"/>
          <p:cNvSpPr txBox="1">
            <a:spLocks noGrp="1"/>
          </p:cNvSpPr>
          <p:nvPr>
            <p:ph idx="1"/>
          </p:nvPr>
        </p:nvSpPr>
        <p:spPr>
          <a:xfrm>
            <a:off x="685800" y="1371600"/>
            <a:ext cx="4876800" cy="4953000"/>
          </a:xfrm>
        </p:spPr>
        <p:txBody>
          <a:bodyPr/>
          <a:lstStyle/>
          <a:p>
            <a:r>
              <a:rPr lang="es-CO" sz="2400" b="1" dirty="0" smtClean="0">
                <a:latin typeface="Calibri" pitchFamily="34" charset="0"/>
              </a:rPr>
              <a:t>Yájatz</a:t>
            </a:r>
            <a:endParaRPr sz="2400" dirty="0" smtClean="0">
              <a:latin typeface="Calibri" pitchFamily="34" charset="0"/>
            </a:endParaRPr>
          </a:p>
          <a:p>
            <a:r>
              <a:rPr lang="es-CO" sz="2400" dirty="0" smtClean="0">
                <a:latin typeface="Calibri" pitchFamily="34" charset="0"/>
              </a:rPr>
              <a:t> Tomamos Ia Matzá del medio y se parte en dos delante de todos los integrantes. Luego el pedazo  más  pequeño se coloca en medio de las dos matzot enteras y el pedazo mas grande se guarda como el  Afikomán.</a:t>
            </a:r>
            <a:endParaRPr sz="2400" dirty="0" smtClean="0">
              <a:latin typeface="Calibri" pitchFamily="34" charset="0"/>
            </a:endParaRPr>
          </a:p>
          <a:p>
            <a:pPr>
              <a:buNone/>
            </a:pPr>
            <a:r>
              <a:rPr sz="2400" dirty="0" smtClean="0">
                <a:latin typeface="Calibri" pitchFamily="34" charset="0"/>
              </a:rPr>
              <a:t> </a:t>
            </a:r>
          </a:p>
          <a:p>
            <a:r>
              <a:rPr lang="es-CO" sz="2400" dirty="0" smtClean="0">
                <a:latin typeface="Calibri" pitchFamily="34" charset="0"/>
              </a:rPr>
              <a:t>Así entonces comenzamos a relatar la historia de </a:t>
            </a:r>
            <a:r>
              <a:rPr lang="es-CO" sz="2400" dirty="0" smtClean="0">
                <a:latin typeface="Calibri" pitchFamily="34" charset="0"/>
              </a:rPr>
              <a:t>Pésaj</a:t>
            </a:r>
            <a:r>
              <a:rPr lang="es-CO" sz="2400" dirty="0" smtClean="0">
                <a:latin typeface="Calibri" pitchFamily="34" charset="0"/>
              </a:rPr>
              <a:t> </a:t>
            </a:r>
            <a:endParaRPr sz="2400" dirty="0" smtClean="0">
              <a:latin typeface="Calibri" pitchFamily="34" charset="0"/>
            </a:endParaRPr>
          </a:p>
          <a:p>
            <a:endParaRPr sz="2400" dirty="0" smtClean="0">
              <a:latin typeface="Calibri" pitchFamily="34" charset="0"/>
            </a:endParaRPr>
          </a:p>
        </p:txBody>
      </p:sp>
      <p:pic>
        <p:nvPicPr>
          <p:cNvPr id="18437" name="Picture 2"/>
          <p:cNvPicPr>
            <a:picLocks noChangeAspect="1" noChangeArrowheads="1"/>
          </p:cNvPicPr>
          <p:nvPr/>
        </p:nvPicPr>
        <p:blipFill>
          <a:blip r:embed="rId4" cstate="print"/>
          <a:srcRect/>
          <a:stretch>
            <a:fillRect/>
          </a:stretch>
        </p:blipFill>
        <p:spPr bwMode="auto">
          <a:xfrm>
            <a:off x="5867400" y="2590800"/>
            <a:ext cx="2514600" cy="17430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945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pic>
        <p:nvPicPr>
          <p:cNvPr id="19460" name="Picture 2"/>
          <p:cNvPicPr preferRelativeResize="0">
            <a:picLocks noChangeArrowheads="1"/>
          </p:cNvPicPr>
          <p:nvPr/>
        </p:nvPicPr>
        <p:blipFill>
          <a:blip r:embed="rId4" cstate="print"/>
          <a:srcRect/>
          <a:stretch>
            <a:fillRect/>
          </a:stretch>
        </p:blipFill>
        <p:spPr bwMode="auto">
          <a:xfrm>
            <a:off x="5105400" y="1295400"/>
            <a:ext cx="3733800" cy="2238375"/>
          </a:xfrm>
          <a:prstGeom prst="rect">
            <a:avLst/>
          </a:prstGeom>
          <a:solidFill>
            <a:srgbClr val="FFFFFF"/>
          </a:solidFill>
          <a:ln w="9525">
            <a:noFill/>
            <a:miter lim="800000"/>
            <a:headEnd/>
            <a:tailEnd/>
          </a:ln>
        </p:spPr>
      </p:pic>
      <p:sp>
        <p:nvSpPr>
          <p:cNvPr id="19461" name="Content Placeholder 2"/>
          <p:cNvSpPr txBox="1">
            <a:spLocks noGrp="1"/>
          </p:cNvSpPr>
          <p:nvPr>
            <p:ph idx="1"/>
          </p:nvPr>
        </p:nvSpPr>
        <p:spPr>
          <a:xfrm>
            <a:off x="838200" y="1676400"/>
            <a:ext cx="7620000" cy="4267200"/>
          </a:xfrm>
        </p:spPr>
        <p:txBody>
          <a:bodyPr/>
          <a:lstStyle/>
          <a:p>
            <a:r>
              <a:rPr lang="es-CO" sz="2400" b="1" dirty="0" smtClean="0">
                <a:latin typeface="Calibri" pitchFamily="34" charset="0"/>
              </a:rPr>
              <a:t>Magid</a:t>
            </a:r>
            <a:endParaRPr sz="2400" dirty="0" smtClean="0">
              <a:latin typeface="Calibri" pitchFamily="34" charset="0"/>
            </a:endParaRPr>
          </a:p>
          <a:p>
            <a:pPr>
              <a:buNone/>
            </a:pPr>
            <a:r>
              <a:rPr lang="es-CO" sz="2400" b="1" dirty="0" smtClean="0">
                <a:latin typeface="Calibri" pitchFamily="34" charset="0"/>
              </a:rPr>
              <a:t>Se levanta la bandeja </a:t>
            </a:r>
            <a:endParaRPr lang="es-CO" sz="2400" b="1" dirty="0" smtClean="0">
              <a:latin typeface="Calibri" pitchFamily="34" charset="0"/>
            </a:endParaRPr>
          </a:p>
          <a:p>
            <a:pPr>
              <a:buNone/>
            </a:pPr>
            <a:r>
              <a:rPr lang="es-CO" sz="2400" b="1" dirty="0" smtClean="0">
                <a:latin typeface="Calibri" pitchFamily="34" charset="0"/>
              </a:rPr>
              <a:t>con </a:t>
            </a:r>
            <a:r>
              <a:rPr lang="es-CO" sz="2400" b="1" dirty="0" smtClean="0">
                <a:latin typeface="Calibri" pitchFamily="34" charset="0"/>
              </a:rPr>
              <a:t>las matzot descubiertas </a:t>
            </a:r>
            <a:endParaRPr lang="es-CO" sz="2400" b="1" dirty="0" smtClean="0">
              <a:latin typeface="Calibri" pitchFamily="34" charset="0"/>
            </a:endParaRPr>
          </a:p>
          <a:p>
            <a:pPr>
              <a:buNone/>
            </a:pPr>
            <a:r>
              <a:rPr lang="es-CO" sz="2400" b="1" dirty="0" smtClean="0">
                <a:latin typeface="Calibri" pitchFamily="34" charset="0"/>
              </a:rPr>
              <a:t>y </a:t>
            </a:r>
            <a:r>
              <a:rPr lang="es-CO" sz="2400" b="1" dirty="0" smtClean="0">
                <a:latin typeface="Calibri" pitchFamily="34" charset="0"/>
              </a:rPr>
              <a:t>se recita:</a:t>
            </a:r>
            <a:endParaRPr sz="2400" dirty="0" smtClean="0">
              <a:latin typeface="Calibri" pitchFamily="34" charset="0"/>
            </a:endParaRPr>
          </a:p>
          <a:p>
            <a:r>
              <a:rPr lang="es-CO" sz="2400" i="1" dirty="0" smtClean="0">
                <a:latin typeface="Calibri" pitchFamily="34" charset="0"/>
              </a:rPr>
              <a:t>“Este es el pan de los pobres que comieron nuestros antepasados en la tierra de Egipto todo aquel que tenga hambre que venga y coma. Todo el que lo necesite que venga y haga el </a:t>
            </a:r>
            <a:r>
              <a:rPr lang="es-CO" sz="2400" i="1" dirty="0" smtClean="0">
                <a:latin typeface="Calibri" pitchFamily="34" charset="0"/>
              </a:rPr>
              <a:t>Pésaj. </a:t>
            </a:r>
            <a:r>
              <a:rPr lang="es-CO" sz="2400" i="1" dirty="0" smtClean="0">
                <a:latin typeface="Calibri" pitchFamily="34" charset="0"/>
              </a:rPr>
              <a:t>Este año aquí el año venidero en la tierra de Israel. Este año somos esclavos (en el galut) en el próximo año seamos libres.</a:t>
            </a:r>
            <a:endParaRPr sz="2400" dirty="0" smtClean="0">
              <a:latin typeface="Calibri" pitchFamily="34" charset="0"/>
            </a:endParaRPr>
          </a:p>
          <a:p>
            <a:r>
              <a:rPr sz="2400" b="1" dirty="0" smtClean="0">
                <a:solidFill>
                  <a:srgbClr val="FF0000"/>
                </a:solidFill>
                <a:latin typeface="Calibri" pitchFamily="34" charset="0"/>
              </a:rPr>
              <a:t>Se cubren las matzot</a:t>
            </a:r>
            <a:endParaRPr sz="2400" dirty="0" smtClean="0">
              <a:solidFill>
                <a:srgbClr val="FF0000"/>
              </a:solidFill>
              <a:latin typeface="Calibri" pitchFamily="34" charset="0"/>
            </a:endParaRPr>
          </a:p>
          <a:p>
            <a:pPr>
              <a:buFont typeface="Arial" charset="0"/>
              <a:buNone/>
            </a:pPr>
            <a:endParaRPr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048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0484" name="Content Placeholder 2"/>
          <p:cNvSpPr txBox="1">
            <a:spLocks noGrp="1"/>
          </p:cNvSpPr>
          <p:nvPr>
            <p:ph idx="1"/>
          </p:nvPr>
        </p:nvSpPr>
        <p:spPr>
          <a:xfrm>
            <a:off x="838200" y="1676400"/>
            <a:ext cx="3657600" cy="4267200"/>
          </a:xfrm>
        </p:spPr>
        <p:txBody>
          <a:bodyPr/>
          <a:lstStyle/>
          <a:p>
            <a:r>
              <a:rPr sz="2400" dirty="0" smtClean="0">
                <a:solidFill>
                  <a:srgbClr val="FF0000"/>
                </a:solidFill>
                <a:latin typeface="Calibri" pitchFamily="34" charset="0"/>
              </a:rPr>
              <a:t>Las Matzot están cubiertas</a:t>
            </a:r>
            <a:endParaRPr sz="2400" dirty="0" smtClean="0">
              <a:solidFill>
                <a:srgbClr val="FF0000"/>
              </a:solidFill>
              <a:latin typeface="Calibri" pitchFamily="34" charset="0"/>
            </a:endParaRPr>
          </a:p>
          <a:p>
            <a:endParaRPr sz="2400" b="1" u="sng" dirty="0" smtClean="0">
              <a:latin typeface="Calibri" pitchFamily="34" charset="0"/>
            </a:endParaRPr>
          </a:p>
          <a:p>
            <a:endParaRPr sz="2400" b="1" u="sng" dirty="0" smtClean="0">
              <a:latin typeface="Calibri" pitchFamily="34" charset="0"/>
            </a:endParaRPr>
          </a:p>
          <a:p>
            <a:endParaRPr sz="2400" b="1" u="sng" dirty="0" smtClean="0">
              <a:latin typeface="Calibri" pitchFamily="34" charset="0"/>
            </a:endParaRPr>
          </a:p>
          <a:p>
            <a:r>
              <a:rPr lang="en-US" sz="1800" b="1" dirty="0" smtClean="0">
                <a:latin typeface="Calibri" pitchFamily="34" charset="0"/>
              </a:rPr>
              <a:t>LLENAR LA COPA</a:t>
            </a:r>
            <a:endParaRPr sz="1800" b="1" dirty="0" smtClean="0">
              <a:latin typeface="Calibri" pitchFamily="34" charset="0"/>
            </a:endParaRPr>
          </a:p>
          <a:p>
            <a:r>
              <a:rPr lang="es-CO" sz="2400" dirty="0" smtClean="0">
                <a:latin typeface="Calibri" pitchFamily="34" charset="0"/>
              </a:rPr>
              <a:t>Se vuelve a llenar la copa con el vino y el hijo pregunta: </a:t>
            </a:r>
            <a:r>
              <a:rPr lang="es-CO" sz="2400" b="1" dirty="0" smtClean="0">
                <a:latin typeface="Calibri" pitchFamily="34" charset="0"/>
              </a:rPr>
              <a:t>-Ma Nishtaná-</a:t>
            </a:r>
            <a:endParaRPr sz="2400" dirty="0" smtClean="0">
              <a:latin typeface="Calibri" pitchFamily="34" charset="0"/>
            </a:endParaRPr>
          </a:p>
          <a:p>
            <a:endParaRPr sz="2400" dirty="0" smtClean="0">
              <a:latin typeface="Calibri" pitchFamily="34" charset="0"/>
            </a:endParaRPr>
          </a:p>
          <a:p>
            <a:pPr>
              <a:buFont typeface="Arial" charset="0"/>
              <a:buNone/>
            </a:pPr>
            <a:endParaRPr sz="2400" dirty="0" smtClean="0">
              <a:latin typeface="Calibri" pitchFamily="34" charset="0"/>
            </a:endParaRPr>
          </a:p>
        </p:txBody>
      </p:sp>
      <p:pic>
        <p:nvPicPr>
          <p:cNvPr id="20485" name="Picture 2"/>
          <p:cNvPicPr preferRelativeResize="0">
            <a:picLocks noChangeArrowheads="1"/>
          </p:cNvPicPr>
          <p:nvPr/>
        </p:nvPicPr>
        <p:blipFill>
          <a:blip r:embed="rId4" cstate="print"/>
          <a:srcRect/>
          <a:stretch>
            <a:fillRect/>
          </a:stretch>
        </p:blipFill>
        <p:spPr bwMode="auto">
          <a:xfrm>
            <a:off x="5638800" y="1752600"/>
            <a:ext cx="2438400" cy="1981200"/>
          </a:xfrm>
          <a:prstGeom prst="rect">
            <a:avLst/>
          </a:prstGeom>
          <a:solidFill>
            <a:srgbClr val="FFFFFF"/>
          </a:solidFill>
          <a:ln w="9525">
            <a:noFill/>
            <a:miter lim="800000"/>
            <a:headEnd/>
            <a:tailEnd/>
          </a:ln>
        </p:spPr>
      </p:pic>
      <p:pic>
        <p:nvPicPr>
          <p:cNvPr id="20486" name="Picture 3"/>
          <p:cNvPicPr preferRelativeResize="0">
            <a:picLocks noChangeArrowheads="1"/>
          </p:cNvPicPr>
          <p:nvPr/>
        </p:nvPicPr>
        <p:blipFill>
          <a:blip r:embed="rId5" cstate="print"/>
          <a:srcRect/>
          <a:stretch>
            <a:fillRect/>
          </a:stretch>
        </p:blipFill>
        <p:spPr bwMode="auto">
          <a:xfrm>
            <a:off x="6477000" y="3962400"/>
            <a:ext cx="1143000" cy="1905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150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1508" name="Content Placeholder 2"/>
          <p:cNvSpPr txBox="1">
            <a:spLocks noGrp="1"/>
          </p:cNvSpPr>
          <p:nvPr>
            <p:ph idx="1"/>
          </p:nvPr>
        </p:nvSpPr>
        <p:spPr>
          <a:xfrm>
            <a:off x="838200" y="1676400"/>
            <a:ext cx="6096000" cy="4267200"/>
          </a:xfrm>
        </p:spPr>
        <p:txBody>
          <a:bodyPr/>
          <a:lstStyle/>
          <a:p>
            <a:r>
              <a:rPr lang="es-CO" sz="2400" i="1" smtClean="0">
                <a:latin typeface="Calibri" pitchFamily="34" charset="0"/>
              </a:rPr>
              <a:t>¡Qué diferencia tan grande hay entre esta noche y todas las otras noches! En todas las noches comemos tanto Jametz como Matzá pero esta noche solo Matzá! Todas las noches comemos todo tipo de verduras pero esta noche Maror (hierbas amargas}! ¡Todas las noches nosotros no sumergimos ningún alimento en agua pero esta noche lo hacemos dos veces! Todos las noches comemos tanto sentados como reclinados pero esta noche todos reclinados</a:t>
            </a:r>
            <a:endParaRPr sz="2400" smtClean="0">
              <a:latin typeface="Calibri" pitchFamily="34" charset="0"/>
            </a:endParaRPr>
          </a:p>
          <a:p>
            <a:endParaRPr sz="2400" smtClean="0">
              <a:latin typeface="Calibri" pitchFamily="34" charset="0"/>
            </a:endParaRPr>
          </a:p>
          <a:p>
            <a:pPr>
              <a:buFont typeface="Arial" charset="0"/>
              <a:buNone/>
            </a:pPr>
            <a:endParaRPr sz="2400" smtClean="0">
              <a:latin typeface="Calibri" pitchFamily="34" charset="0"/>
            </a:endParaRPr>
          </a:p>
        </p:txBody>
      </p:sp>
      <p:pic>
        <p:nvPicPr>
          <p:cNvPr id="21509" name="Picture 3"/>
          <p:cNvPicPr preferRelativeResize="0">
            <a:picLocks noChangeArrowheads="1"/>
          </p:cNvPicPr>
          <p:nvPr/>
        </p:nvPicPr>
        <p:blipFill>
          <a:blip r:embed="rId4" cstate="print"/>
          <a:srcRect/>
          <a:stretch>
            <a:fillRect/>
          </a:stretch>
        </p:blipFill>
        <p:spPr bwMode="auto">
          <a:xfrm>
            <a:off x="7467600" y="2743200"/>
            <a:ext cx="1143000" cy="1905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2531"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2532" name="Content Placeholder 2"/>
          <p:cNvSpPr txBox="1">
            <a:spLocks noGrp="1"/>
          </p:cNvSpPr>
          <p:nvPr>
            <p:ph idx="1"/>
          </p:nvPr>
        </p:nvSpPr>
        <p:spPr>
          <a:xfrm>
            <a:off x="838200" y="1447800"/>
            <a:ext cx="6400800" cy="4648200"/>
          </a:xfrm>
        </p:spPr>
        <p:txBody>
          <a:bodyPr/>
          <a:lstStyle/>
          <a:p>
            <a:r>
              <a:rPr sz="2400" b="1" dirty="0" smtClean="0">
                <a:latin typeface="Calibri" pitchFamily="34" charset="0"/>
              </a:rPr>
              <a:t>Se descubren las Matzot</a:t>
            </a:r>
            <a:endParaRPr sz="2400" dirty="0" smtClean="0">
              <a:latin typeface="Calibri" pitchFamily="34" charset="0"/>
            </a:endParaRPr>
          </a:p>
          <a:p>
            <a:r>
              <a:rPr lang="es-CO" sz="2200" i="1" dirty="0" smtClean="0">
                <a:latin typeface="Calibri" pitchFamily="34" charset="0"/>
              </a:rPr>
              <a:t>Nosotros fuimos esclavos del Faraón en Egipto, y nos sacó Adonai, nuestro Dios, de allí con mano fuerte y brazo extendido. Y si el Santo, bendito es  El, no hubiera sacado a nuestros antepasados de Egipto, nosotros, nuestros hijos y los hijos de nuestros hijos, todavía  estaríamos esclavizados al  Faraón en Egipto. Y aunque todos nosotros fuéramos sabios, inteligentes, eruditos y conocedores de la Tora, tenemos la obligación de relatar sobre la salida de Egipto. Y todo el que se extiende en el relato de la salida de Egipto es alabado-</a:t>
            </a:r>
            <a:endParaRPr sz="2200" dirty="0" smtClean="0">
              <a:latin typeface="Calibri" pitchFamily="34" charset="0"/>
            </a:endParaRPr>
          </a:p>
        </p:txBody>
      </p:sp>
      <p:pic>
        <p:nvPicPr>
          <p:cNvPr id="22533" name="Picture 2"/>
          <p:cNvPicPr preferRelativeResize="0">
            <a:picLocks noChangeArrowheads="1"/>
          </p:cNvPicPr>
          <p:nvPr/>
        </p:nvPicPr>
        <p:blipFill>
          <a:blip r:embed="rId4" cstate="print"/>
          <a:srcRect/>
          <a:stretch>
            <a:fillRect/>
          </a:stretch>
        </p:blipFill>
        <p:spPr bwMode="auto">
          <a:xfrm>
            <a:off x="7467600" y="3124200"/>
            <a:ext cx="11541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3555"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3557" name="Content Placeholder 2"/>
          <p:cNvSpPr txBox="1">
            <a:spLocks noGrp="1"/>
          </p:cNvSpPr>
          <p:nvPr>
            <p:ph idx="1"/>
          </p:nvPr>
        </p:nvSpPr>
        <p:spPr>
          <a:xfrm>
            <a:off x="838200" y="1447800"/>
            <a:ext cx="7543800" cy="4648200"/>
          </a:xfrm>
        </p:spPr>
        <p:txBody>
          <a:bodyPr/>
          <a:lstStyle/>
          <a:p>
            <a:r>
              <a:rPr lang="es-CO" sz="1900" b="1" dirty="0" smtClean="0">
                <a:latin typeface="Calibri" pitchFamily="34" charset="0"/>
              </a:rPr>
              <a:t>Se prosigue con relatos Talmúdicos….</a:t>
            </a:r>
          </a:p>
          <a:p>
            <a:r>
              <a:rPr lang="es-ES" sz="2000" dirty="0" smtClean="0"/>
              <a:t>Ocurrió que Rabí Eliézer, Rabí </a:t>
            </a:r>
            <a:r>
              <a:rPr lang="es-ES" sz="2000" dirty="0" smtClean="0"/>
              <a:t>Yehoshúa, </a:t>
            </a:r>
            <a:r>
              <a:rPr lang="es-ES" sz="2000" dirty="0" smtClean="0"/>
              <a:t>Rabí Elazar Ben Azariá, Rabí Akivá y Rabí Tarfón estaban reclinados en el Séder en Bené Berak, y relataban sobre la salida de Egipto toda esa noche, hasta que vinieron sus alumnos y les dijeron: "Maestros nuestros, ha llegado la hora de leer el Shemá de la mañana".</a:t>
            </a:r>
          </a:p>
          <a:p>
            <a:r>
              <a:rPr lang="es-ES" sz="2000" dirty="0" smtClean="0"/>
              <a:t>Dijo Rabí Elazar Ben Azariá: He aquí que aparento ser un hombre de setenta años, pero nunca tuve el mérito de demostrar que se debe recordar la salida de Egipto por las noches, hasta que lo enseñó Ben Zomá, como está escrito: </a:t>
            </a:r>
            <a:r>
              <a:rPr lang="es-ES" sz="2000" b="1" dirty="0" smtClean="0"/>
              <a:t>"Para que recuerdes el día de tu salida de la tierra de Egipto, todos los días de tu vida" </a:t>
            </a:r>
            <a:r>
              <a:rPr lang="es-ES" sz="1600" dirty="0" smtClean="0"/>
              <a:t>(Devarim -Deuteronomio- 16:3).</a:t>
            </a:r>
            <a:r>
              <a:rPr lang="es-ES" sz="2000" dirty="0" smtClean="0"/>
              <a:t>  </a:t>
            </a:r>
            <a:r>
              <a:rPr lang="es-ES" sz="2000" b="1" dirty="0" smtClean="0"/>
              <a:t>"Los días de tu vida" </a:t>
            </a:r>
            <a:r>
              <a:rPr lang="es-ES" sz="2000" dirty="0" smtClean="0"/>
              <a:t>- durante el día, </a:t>
            </a:r>
            <a:r>
              <a:rPr lang="es-ES" sz="2000" b="1" dirty="0" smtClean="0"/>
              <a:t>"todos los días de tu vida" </a:t>
            </a:r>
            <a:r>
              <a:rPr lang="es-ES" sz="2000" dirty="0" smtClean="0"/>
              <a:t>- por las noches.  Mas los sabios dicen: </a:t>
            </a:r>
            <a:r>
              <a:rPr lang="es-ES" sz="2000" b="1" dirty="0" smtClean="0"/>
              <a:t>"los días de tu vida" </a:t>
            </a:r>
            <a:r>
              <a:rPr lang="es-ES" sz="2000" dirty="0" smtClean="0"/>
              <a:t>- en este mundo, </a:t>
            </a:r>
            <a:r>
              <a:rPr lang="es-ES" sz="2000" b="1" dirty="0" smtClean="0"/>
              <a:t>"todos los días de tu vida"</a:t>
            </a:r>
            <a:r>
              <a:rPr lang="es-ES" sz="2000" dirty="0" smtClean="0"/>
              <a:t> - en la época mesiánica.</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3555"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3557" name="Content Placeholder 2"/>
          <p:cNvSpPr txBox="1">
            <a:spLocks noGrp="1"/>
          </p:cNvSpPr>
          <p:nvPr>
            <p:ph idx="1"/>
          </p:nvPr>
        </p:nvSpPr>
        <p:spPr>
          <a:xfrm>
            <a:off x="838200" y="1447800"/>
            <a:ext cx="7543800" cy="4648200"/>
          </a:xfrm>
        </p:spPr>
        <p:txBody>
          <a:bodyPr/>
          <a:lstStyle/>
          <a:p>
            <a:r>
              <a:rPr lang="es-CO" sz="2400" b="1" i="1" dirty="0" smtClean="0">
                <a:latin typeface="Calibri" pitchFamily="34" charset="0"/>
              </a:rPr>
              <a:t>Baruj hamakom baruj hu; baruj </a:t>
            </a:r>
            <a:r>
              <a:rPr lang="es-CO" sz="2400" b="1" i="1" dirty="0" smtClean="0">
                <a:latin typeface="Calibri" pitchFamily="34" charset="0"/>
              </a:rPr>
              <a:t>shenatán </a:t>
            </a:r>
            <a:r>
              <a:rPr lang="es-CO" sz="2400" b="1" i="1" dirty="0" smtClean="0">
                <a:latin typeface="Calibri" pitchFamily="34" charset="0"/>
              </a:rPr>
              <a:t>Torá lemmó Israel baruj hu.</a:t>
            </a:r>
            <a:endParaRPr lang="es-CO" sz="2400" dirty="0" smtClean="0">
              <a:latin typeface="Calibri" pitchFamily="34" charset="0"/>
            </a:endParaRPr>
          </a:p>
          <a:p>
            <a:r>
              <a:rPr lang="es-CO" sz="2400" i="1" dirty="0" smtClean="0">
                <a:latin typeface="Calibri" pitchFamily="34" charset="0"/>
              </a:rPr>
              <a:t>Bendito es Dios, Bendito es El. Bendito es Quien entregó la Toráh a Su Pueblo Israel. Bendito es El. </a:t>
            </a:r>
            <a:endParaRPr lang="es-CO" sz="2400" dirty="0" smtClean="0">
              <a:latin typeface="Calibri" pitchFamily="34" charset="0"/>
            </a:endParaRPr>
          </a:p>
          <a:p>
            <a:r>
              <a:rPr lang="es-CO" sz="2400" dirty="0" smtClean="0"/>
              <a:t>Respecto de cuatro hijos habló la Torá: uno sabio, uno malvado, uno simple y uno que no sabe preguntar.</a:t>
            </a:r>
          </a:p>
          <a:p>
            <a:r>
              <a:rPr lang="es-CO" sz="2400" dirty="0" smtClean="0"/>
              <a:t>El sabio </a:t>
            </a:r>
            <a:r>
              <a:rPr lang="es-CO" sz="2400" b="1" dirty="0" smtClean="0"/>
              <a:t>¿Qué</a:t>
            </a:r>
            <a:r>
              <a:rPr lang="es-CO" sz="2400" dirty="0" smtClean="0"/>
              <a:t> es lo que dice?: </a:t>
            </a:r>
            <a:r>
              <a:rPr lang="es-CO" sz="2400" b="1" dirty="0" smtClean="0"/>
              <a:t>"¿Qué son estos testimonios y leyes y reglas que les ordenó Adonai, nuestro Dios, a ustedes?"</a:t>
            </a:r>
            <a:r>
              <a:rPr lang="es-CO" sz="2400" dirty="0" smtClean="0"/>
              <a:t> </a:t>
            </a:r>
            <a:r>
              <a:rPr lang="es-CO" sz="1600" dirty="0" smtClean="0"/>
              <a:t>(Devarim 6:20).</a:t>
            </a:r>
            <a:r>
              <a:rPr lang="es-CO" sz="2400" dirty="0" smtClean="0"/>
              <a:t>  Entonces tú también le dirás las leyes de Pésaj: no se debe comer después del sacrificio de Pésaj ningún alimento.</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457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4580" name="Content Placeholder 2"/>
          <p:cNvSpPr txBox="1">
            <a:spLocks noGrp="1"/>
          </p:cNvSpPr>
          <p:nvPr>
            <p:ph idx="1"/>
          </p:nvPr>
        </p:nvSpPr>
        <p:spPr>
          <a:xfrm>
            <a:off x="838200" y="1447800"/>
            <a:ext cx="6400800" cy="4648200"/>
          </a:xfrm>
        </p:spPr>
        <p:txBody>
          <a:bodyPr/>
          <a:lstStyle/>
          <a:p>
            <a:r>
              <a:rPr lang="es-CO" sz="2000" i="1" dirty="0" smtClean="0">
                <a:latin typeface="Calibri" pitchFamily="34" charset="0"/>
              </a:rPr>
              <a:t>- El malvado qué es lo que dice?: ¿Qué es todo este ritual para ustedes? </a:t>
            </a:r>
            <a:r>
              <a:rPr lang="es-CO" sz="1600" dirty="0" smtClean="0"/>
              <a:t>(Shemot 12:26). </a:t>
            </a:r>
            <a:r>
              <a:rPr lang="es-CO" sz="2000" i="1" dirty="0" smtClean="0">
                <a:latin typeface="Calibri" pitchFamily="34" charset="0"/>
              </a:rPr>
              <a:t>Para ustedes  y no para él. Y por cuanto que se excluyó  de la comunidad negó lo principal. Entonces tu también muévele los dientes y dile:  Por esto, es que Dios hizo por mí, cuando salí de Egipto  </a:t>
            </a:r>
            <a:r>
              <a:rPr lang="es-CO" sz="1600" dirty="0" smtClean="0">
                <a:latin typeface="Calibri" pitchFamily="34" charset="0"/>
              </a:rPr>
              <a:t>(Shemot 13:8). </a:t>
            </a:r>
            <a:r>
              <a:rPr lang="es-CO" sz="2000" i="1" dirty="0" smtClean="0">
                <a:latin typeface="Calibri" pitchFamily="34" charset="0"/>
              </a:rPr>
              <a:t>Por mí  y no por él. Si hubiera estado allí no hubiese sido redimido.</a:t>
            </a:r>
            <a:endParaRPr sz="2000" dirty="0" smtClean="0">
              <a:latin typeface="Calibri" pitchFamily="34" charset="0"/>
            </a:endParaRPr>
          </a:p>
          <a:p>
            <a:r>
              <a:rPr lang="es-CO" sz="2000" i="1" dirty="0" smtClean="0">
                <a:latin typeface="Calibri" pitchFamily="34" charset="0"/>
              </a:rPr>
              <a:t>- El simple qué es lo que dice?: Qué es esto? </a:t>
            </a:r>
            <a:r>
              <a:rPr sz="1600" dirty="0" smtClean="0">
                <a:latin typeface="Calibri" pitchFamily="34" charset="0"/>
              </a:rPr>
              <a:t>(Shemot 13:14). </a:t>
            </a:r>
            <a:r>
              <a:rPr lang="es-CO" sz="2000" i="1" dirty="0" smtClean="0">
                <a:latin typeface="Calibri" pitchFamily="34" charset="0"/>
              </a:rPr>
              <a:t>Y tú le dirás: Con mano fuerte nos sacó Dios de Egipto, de una casa de esclavitud </a:t>
            </a:r>
            <a:r>
              <a:rPr lang="es-CO" sz="1600" dirty="0" smtClean="0">
                <a:latin typeface="Calibri" pitchFamily="34" charset="0"/>
              </a:rPr>
              <a:t>(Shemot 13:14).</a:t>
            </a:r>
            <a:endParaRPr sz="2000" dirty="0" smtClean="0">
              <a:latin typeface="Calibri" pitchFamily="34" charset="0"/>
            </a:endParaRPr>
          </a:p>
          <a:p>
            <a:r>
              <a:rPr lang="es-CO" sz="2000" i="1" dirty="0" smtClean="0">
                <a:latin typeface="Calibri" pitchFamily="34" charset="0"/>
              </a:rPr>
              <a:t>- Y al que no sabe preguntar, tú lo motivarás. Como está escrito: Y le relatarás a tu hijo en ese día diciendo: Esa causa de lo que hizo conmigo el Eterno, cuando Salí  de Egipto.</a:t>
            </a:r>
            <a:r>
              <a:rPr lang="es-CO" sz="1600" dirty="0" smtClean="0">
                <a:latin typeface="Calibri" pitchFamily="34" charset="0"/>
              </a:rPr>
              <a:t> (Shemot 13:8).</a:t>
            </a:r>
            <a:endParaRPr sz="2000" dirty="0" smtClean="0">
              <a:latin typeface="Calibri" pitchFamily="34" charset="0"/>
            </a:endParaRPr>
          </a:p>
        </p:txBody>
      </p:sp>
      <p:pic>
        <p:nvPicPr>
          <p:cNvPr id="24581" name="Picture 2"/>
          <p:cNvPicPr preferRelativeResize="0">
            <a:picLocks noChangeArrowheads="1"/>
          </p:cNvPicPr>
          <p:nvPr/>
        </p:nvPicPr>
        <p:blipFill>
          <a:blip r:embed="rId4" cstate="print"/>
          <a:srcRect/>
          <a:stretch>
            <a:fillRect/>
          </a:stretch>
        </p:blipFill>
        <p:spPr bwMode="auto">
          <a:xfrm>
            <a:off x="7467600" y="3124200"/>
            <a:ext cx="11541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560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5604" name="Content Placeholder 2"/>
          <p:cNvSpPr txBox="1">
            <a:spLocks noGrp="1"/>
          </p:cNvSpPr>
          <p:nvPr>
            <p:ph idx="1"/>
          </p:nvPr>
        </p:nvSpPr>
        <p:spPr>
          <a:xfrm>
            <a:off x="838200" y="1447800"/>
            <a:ext cx="6400800" cy="4648200"/>
          </a:xfrm>
        </p:spPr>
        <p:txBody>
          <a:bodyPr/>
          <a:lstStyle/>
          <a:p>
            <a:r>
              <a:rPr lang="es-CO" sz="2000" i="1" dirty="0" smtClean="0">
                <a:latin typeface="Calibri" pitchFamily="34" charset="0"/>
              </a:rPr>
              <a:t>-¿Puede ser [que se lo pueda relatar al hijo] desde Rosh </a:t>
            </a:r>
            <a:r>
              <a:rPr lang="es-CO" sz="2000" i="1" dirty="0" smtClean="0">
                <a:latin typeface="Calibri" pitchFamily="34" charset="0"/>
              </a:rPr>
              <a:t>Jódesh </a:t>
            </a:r>
            <a:r>
              <a:rPr lang="es-CO" sz="2000" i="1" dirty="0" smtClean="0">
                <a:latin typeface="Calibri" pitchFamily="34" charset="0"/>
              </a:rPr>
              <a:t>(del mes de Nisán)? Dice: En ese día</a:t>
            </a:r>
            <a:r>
              <a:rPr lang="es-CO" sz="1600" dirty="0" smtClean="0">
                <a:latin typeface="Calibri" pitchFamily="34" charset="0"/>
              </a:rPr>
              <a:t>.  (Shemot 13:8)</a:t>
            </a:r>
            <a:r>
              <a:rPr lang="es-CO" sz="2000" i="1" dirty="0" smtClean="0">
                <a:latin typeface="Calibri" pitchFamily="34" charset="0"/>
              </a:rPr>
              <a:t>. ¿Si tiene que ser en ese día, puede ser antes de la puesta del sol? Dice: Por esto </a:t>
            </a:r>
            <a:r>
              <a:rPr lang="es-CO" sz="1600" dirty="0" smtClean="0">
                <a:latin typeface="Calibri" pitchFamily="34" charset="0"/>
              </a:rPr>
              <a:t>(Shemot 13:8), </a:t>
            </a:r>
            <a:r>
              <a:rPr lang="es-CO" sz="2000" i="1" dirty="0" smtClean="0">
                <a:latin typeface="Calibri" pitchFamily="34" charset="0"/>
              </a:rPr>
              <a:t>solo lo podrás relatar cuando la Matzá y el Maror estén delante tuyo [y las puedas señalar, es decir, en la noche del Séder].</a:t>
            </a:r>
            <a:endParaRPr sz="2000" dirty="0" smtClean="0">
              <a:latin typeface="Calibri" pitchFamily="34" charset="0"/>
            </a:endParaRPr>
          </a:p>
          <a:p>
            <a:r>
              <a:rPr lang="es-CO" sz="2000" i="1" dirty="0" smtClean="0">
                <a:latin typeface="Calibri" pitchFamily="34" charset="0"/>
              </a:rPr>
              <a:t>- Nuestros antepasados eran idólatras al comienzo pero ahora Dios nos ha acercado a Su servicio, como está escrito: Y dijo Yehoshúa a todo el pueblo: Así dijo Adonai, el Dios de Israel: del otro lado del río (Éufrates) moraban vuestros antepasados desde siempre, Téraj, el padre de Abraham y el padre de Najor, y servían a otros dioses. </a:t>
            </a:r>
          </a:p>
        </p:txBody>
      </p:sp>
      <p:pic>
        <p:nvPicPr>
          <p:cNvPr id="25605" name="Picture 2"/>
          <p:cNvPicPr preferRelativeResize="0">
            <a:picLocks noChangeArrowheads="1"/>
          </p:cNvPicPr>
          <p:nvPr/>
        </p:nvPicPr>
        <p:blipFill>
          <a:blip r:embed="rId4" cstate="print"/>
          <a:srcRect/>
          <a:stretch>
            <a:fillRect/>
          </a:stretch>
        </p:blipFill>
        <p:spPr bwMode="auto">
          <a:xfrm>
            <a:off x="7467600" y="3124200"/>
            <a:ext cx="11541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662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6628" name="Content Placeholder 2"/>
          <p:cNvSpPr txBox="1">
            <a:spLocks noGrp="1"/>
          </p:cNvSpPr>
          <p:nvPr>
            <p:ph idx="1"/>
          </p:nvPr>
        </p:nvSpPr>
        <p:spPr>
          <a:xfrm>
            <a:off x="838200" y="1447800"/>
            <a:ext cx="6629400" cy="4724400"/>
          </a:xfrm>
        </p:spPr>
        <p:txBody>
          <a:bodyPr/>
          <a:lstStyle/>
          <a:p>
            <a:r>
              <a:rPr lang="es-CO" sz="2000" i="1" dirty="0" smtClean="0">
                <a:latin typeface="Calibri" pitchFamily="34" charset="0"/>
              </a:rPr>
              <a:t>Mas lo llevé a vuestro patriarca, a Abraham al otro lado del rio, y Io conduje a él por toda la tierra de Canaán, e incrementé su descendencia, y le di a Itzjak. Y a Itzjak le di a Yacov y a Esav, y le di a Esav el monte de </a:t>
            </a:r>
            <a:r>
              <a:rPr lang="es-CO" sz="2000" i="1" dirty="0" err="1" smtClean="0">
                <a:latin typeface="Calibri" pitchFamily="34" charset="0"/>
              </a:rPr>
              <a:t>Seir</a:t>
            </a:r>
            <a:r>
              <a:rPr lang="es-CO" sz="2000" i="1" dirty="0" smtClean="0">
                <a:latin typeface="Calibri" pitchFamily="34" charset="0"/>
              </a:rPr>
              <a:t> para heredarlo, mientras que Yacov y sus hijos descendieron a Egipto. </a:t>
            </a:r>
            <a:r>
              <a:rPr lang="es-CO" sz="1600" dirty="0" smtClean="0">
                <a:latin typeface="Calibri" pitchFamily="34" charset="0"/>
              </a:rPr>
              <a:t>(Yehoshúa -Josué- 24:2-4).</a:t>
            </a:r>
            <a:endParaRPr lang="es-CO" sz="2000" dirty="0" smtClean="0">
              <a:latin typeface="Calibri" pitchFamily="34" charset="0"/>
            </a:endParaRPr>
          </a:p>
          <a:p>
            <a:r>
              <a:rPr lang="es-CO" sz="2000" i="1" dirty="0" smtClean="0">
                <a:latin typeface="Calibri" pitchFamily="34" charset="0"/>
              </a:rPr>
              <a:t> - Bendito es Quien cumple Su promesa con Israel, bendito es Él. Pues el Santo, bendito es Él, calculó el final de nuestra esclavitud, para hacer lo que le había dicho a Abraham Avinu en el Berit ben jabetarim (Pacto entre las partes), como está escrito: Y le dijo a Abraham:  Saber, habrás de saber que extranjera será tu descendencia en una tierra ajena y los esclavizarán y los oprimirán cuatrocientos años. Y también al pueblo que servirán, juzgo Yo, y luego saldrán con gran riqueza</a:t>
            </a:r>
            <a:r>
              <a:rPr lang="es-CO" sz="2000" dirty="0" smtClean="0">
                <a:latin typeface="Calibri" pitchFamily="34" charset="0"/>
              </a:rPr>
              <a:t>.</a:t>
            </a:r>
            <a:r>
              <a:rPr lang="es-CO" sz="1400" dirty="0" smtClean="0">
                <a:latin typeface="Calibri" pitchFamily="34" charset="0"/>
              </a:rPr>
              <a:t> </a:t>
            </a:r>
            <a:r>
              <a:rPr lang="es-CO" sz="1600" dirty="0" smtClean="0">
                <a:latin typeface="Calibri" pitchFamily="34" charset="0"/>
              </a:rPr>
              <a:t>(Génesis- 15: 13-14).</a:t>
            </a:r>
            <a:endParaRPr sz="2000" dirty="0" smtClean="0">
              <a:latin typeface="Calibri" pitchFamily="34" charset="0"/>
            </a:endParaRPr>
          </a:p>
        </p:txBody>
      </p:sp>
      <p:pic>
        <p:nvPicPr>
          <p:cNvPr id="26629" name="Picture 2"/>
          <p:cNvPicPr preferRelativeResize="0">
            <a:picLocks noChangeArrowheads="1"/>
          </p:cNvPicPr>
          <p:nvPr/>
        </p:nvPicPr>
        <p:blipFill>
          <a:blip r:embed="rId4" cstate="print"/>
          <a:srcRect/>
          <a:stretch>
            <a:fillRect/>
          </a:stretch>
        </p:blipFill>
        <p:spPr bwMode="auto">
          <a:xfrm>
            <a:off x="7467600" y="3124200"/>
            <a:ext cx="11541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7651"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7652" name="Content Placeholder 2"/>
          <p:cNvSpPr txBox="1">
            <a:spLocks noGrp="1"/>
          </p:cNvSpPr>
          <p:nvPr>
            <p:ph idx="1"/>
          </p:nvPr>
        </p:nvSpPr>
        <p:spPr>
          <a:xfrm>
            <a:off x="838200" y="1447800"/>
            <a:ext cx="6400800" cy="4724400"/>
          </a:xfrm>
        </p:spPr>
        <p:txBody>
          <a:bodyPr/>
          <a:lstStyle/>
          <a:p>
            <a:r>
              <a:rPr lang="es-CO" sz="2400" b="1" dirty="0" smtClean="0">
                <a:solidFill>
                  <a:srgbClr val="FF0000"/>
                </a:solidFill>
                <a:latin typeface="Calibri" pitchFamily="34" charset="0"/>
              </a:rPr>
              <a:t>Se cubren las matzot</a:t>
            </a:r>
            <a:r>
              <a:rPr lang="es-CO" sz="2400" b="1" dirty="0" smtClean="0">
                <a:latin typeface="Calibri" pitchFamily="34" charset="0"/>
              </a:rPr>
              <a:t>, se levanta la copa y se dice:</a:t>
            </a:r>
          </a:p>
          <a:p>
            <a:r>
              <a:rPr lang="es-CO" sz="2000" i="1" dirty="0" smtClean="0">
                <a:latin typeface="Calibri" pitchFamily="34" charset="0"/>
              </a:rPr>
              <a:t>- Y la promesa (del pacto entre las partes) fue la que mantuvo a nuestros antepasados y a nosotros, pues no sólo uno fue quién se levantó contra nosotros para exterminamos, sino que con cada generación se levantan contra nosotros para aniquilarnos, más el Santo - bendito es Él, nos salva de sus manos.</a:t>
            </a:r>
            <a:endParaRPr sz="2000" dirty="0" smtClean="0">
              <a:latin typeface="Calibri" pitchFamily="34" charset="0"/>
            </a:endParaRPr>
          </a:p>
          <a:p>
            <a:pPr>
              <a:buNone/>
            </a:pPr>
            <a:r>
              <a:rPr lang="es-CO" sz="2000" i="1" dirty="0" smtClean="0">
                <a:latin typeface="Calibri" pitchFamily="34" charset="0"/>
              </a:rPr>
              <a:t> </a:t>
            </a:r>
            <a:endParaRPr sz="2000" dirty="0" smtClean="0">
              <a:latin typeface="Calibri" pitchFamily="34" charset="0"/>
            </a:endParaRPr>
          </a:p>
          <a:p>
            <a:r>
              <a:rPr lang="es-CO" sz="2000" b="1" dirty="0" smtClean="0">
                <a:latin typeface="Calibri" pitchFamily="34" charset="0"/>
              </a:rPr>
              <a:t> </a:t>
            </a:r>
            <a:r>
              <a:rPr lang="es-CO" sz="2000" b="1" dirty="0" smtClean="0">
                <a:solidFill>
                  <a:srgbClr val="FF0000"/>
                </a:solidFill>
                <a:latin typeface="Calibri" pitchFamily="34" charset="0"/>
              </a:rPr>
              <a:t>Se coloca la copa sobre la mesa, se descubren las matzot </a:t>
            </a:r>
            <a:r>
              <a:rPr lang="es-CO" sz="2000" b="1" dirty="0" smtClean="0">
                <a:latin typeface="Calibri" pitchFamily="34" charset="0"/>
              </a:rPr>
              <a:t>y se dice:</a:t>
            </a:r>
            <a:endParaRPr sz="2000" dirty="0" smtClean="0">
              <a:latin typeface="Calibri" pitchFamily="34" charset="0"/>
            </a:endParaRPr>
          </a:p>
          <a:p>
            <a:endParaRPr sz="2000" dirty="0" smtClean="0">
              <a:latin typeface="Calibri" pitchFamily="34" charset="0"/>
            </a:endParaRPr>
          </a:p>
        </p:txBody>
      </p:sp>
      <p:pic>
        <p:nvPicPr>
          <p:cNvPr id="27653" name="Picture 2"/>
          <p:cNvPicPr preferRelativeResize="0">
            <a:picLocks noChangeArrowheads="1"/>
          </p:cNvPicPr>
          <p:nvPr/>
        </p:nvPicPr>
        <p:blipFill>
          <a:blip r:embed="rId4" cstate="print"/>
          <a:srcRect/>
          <a:stretch>
            <a:fillRect/>
          </a:stretch>
        </p:blipFill>
        <p:spPr bwMode="auto">
          <a:xfrm>
            <a:off x="7391400" y="1524000"/>
            <a:ext cx="1336675" cy="1119188"/>
          </a:xfrm>
          <a:prstGeom prst="rect">
            <a:avLst/>
          </a:prstGeom>
          <a:solidFill>
            <a:srgbClr val="FFFFFF"/>
          </a:solidFill>
          <a:ln w="9525">
            <a:noFill/>
            <a:miter lim="800000"/>
            <a:headEnd/>
            <a:tailEnd/>
          </a:ln>
        </p:spPr>
      </p:pic>
      <p:pic>
        <p:nvPicPr>
          <p:cNvPr id="27654" name="Picture 3"/>
          <p:cNvPicPr preferRelativeResize="0">
            <a:picLocks noChangeArrowheads="1"/>
          </p:cNvPicPr>
          <p:nvPr/>
        </p:nvPicPr>
        <p:blipFill>
          <a:blip r:embed="rId5" cstate="print"/>
          <a:srcRect/>
          <a:stretch>
            <a:fillRect/>
          </a:stretch>
        </p:blipFill>
        <p:spPr bwMode="auto">
          <a:xfrm>
            <a:off x="7467600" y="2743200"/>
            <a:ext cx="1143000" cy="1905000"/>
          </a:xfrm>
          <a:prstGeom prst="rect">
            <a:avLst/>
          </a:prstGeom>
          <a:solidFill>
            <a:srgbClr val="FFFFFF"/>
          </a:solidFill>
          <a:ln w="9525">
            <a:noFill/>
            <a:miter lim="800000"/>
            <a:headEnd/>
            <a:tailEnd/>
          </a:ln>
        </p:spPr>
      </p:pic>
      <p:pic>
        <p:nvPicPr>
          <p:cNvPr id="27655" name="Picture 2"/>
          <p:cNvPicPr preferRelativeResize="0">
            <a:picLocks noChangeArrowheads="1"/>
          </p:cNvPicPr>
          <p:nvPr/>
        </p:nvPicPr>
        <p:blipFill>
          <a:blip r:embed="rId6" cstate="print"/>
          <a:srcRect/>
          <a:stretch>
            <a:fillRect/>
          </a:stretch>
        </p:blipFill>
        <p:spPr bwMode="auto">
          <a:xfrm>
            <a:off x="7543800" y="4876800"/>
            <a:ext cx="11541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8675"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8676" name="Content Placeholder 2"/>
          <p:cNvSpPr txBox="1">
            <a:spLocks noGrp="1"/>
          </p:cNvSpPr>
          <p:nvPr>
            <p:ph idx="1"/>
          </p:nvPr>
        </p:nvSpPr>
        <p:spPr>
          <a:xfrm>
            <a:off x="838200" y="1447800"/>
            <a:ext cx="6705600" cy="4724400"/>
          </a:xfrm>
        </p:spPr>
        <p:txBody>
          <a:bodyPr/>
          <a:lstStyle/>
          <a:p>
            <a:r>
              <a:rPr lang="es-CO" sz="2800" b="1" dirty="0" smtClean="0">
                <a:latin typeface="Calibri" pitchFamily="34" charset="0"/>
              </a:rPr>
              <a:t>Se prosigue con citas de la Toráh…..</a:t>
            </a:r>
          </a:p>
          <a:p>
            <a:r>
              <a:rPr lang="es-CO" sz="2800" i="1" dirty="0" smtClean="0">
                <a:latin typeface="Calibri" pitchFamily="34" charset="0"/>
              </a:rPr>
              <a:t>- </a:t>
            </a:r>
            <a:r>
              <a:rPr lang="es-ES" sz="2800" i="1" dirty="0" smtClean="0"/>
              <a:t>Ven y aprende qué es lo que quiso Labán, el arameo, hacer con </a:t>
            </a:r>
            <a:r>
              <a:rPr lang="es-ES" sz="2800" i="1" dirty="0" smtClean="0"/>
              <a:t>Yacov </a:t>
            </a:r>
            <a:r>
              <a:rPr lang="es-ES" sz="2800" i="1" dirty="0" smtClean="0"/>
              <a:t>nuestro patriarca. Pues el Faraón sólo decretó en contra de los varones, mas Labán intentó destruirlos a todos. Como está escrito: "</a:t>
            </a:r>
            <a:r>
              <a:rPr lang="es-ES" sz="2800" b="1" i="1" dirty="0" smtClean="0"/>
              <a:t>Un arameo intentó destruir a mi padre, y descendió a Egipto y residió allí con poca gente, y allí se convirtió en un pueblo grande, fuerte y numeroso</a:t>
            </a:r>
            <a:r>
              <a:rPr lang="es-CO" sz="2800" i="1" dirty="0" smtClean="0">
                <a:latin typeface="Calibri" pitchFamily="34" charset="0"/>
              </a:rPr>
              <a:t>.</a:t>
            </a:r>
            <a:r>
              <a:rPr lang="es-CO" sz="2000" dirty="0" smtClean="0">
                <a:latin typeface="Calibri" pitchFamily="34" charset="0"/>
              </a:rPr>
              <a:t>(</a:t>
            </a:r>
            <a:r>
              <a:rPr lang="es-CO" sz="2000" dirty="0" smtClean="0">
                <a:latin typeface="Calibri" pitchFamily="34" charset="0"/>
              </a:rPr>
              <a:t>Devarim 26:5</a:t>
            </a:r>
            <a:r>
              <a:rPr lang="es-CO" sz="2000" dirty="0" smtClean="0">
                <a:latin typeface="Calibri" pitchFamily="34" charset="0"/>
              </a:rPr>
              <a:t>).</a:t>
            </a:r>
            <a:endParaRPr sz="2800" dirty="0" smtClean="0">
              <a:latin typeface="Calibri" pitchFamily="34" charset="0"/>
            </a:endParaRPr>
          </a:p>
        </p:txBody>
      </p:sp>
      <p:pic>
        <p:nvPicPr>
          <p:cNvPr id="28677" name="Picture 2"/>
          <p:cNvPicPr preferRelativeResize="0">
            <a:picLocks noChangeArrowheads="1"/>
          </p:cNvPicPr>
          <p:nvPr/>
        </p:nvPicPr>
        <p:blipFill>
          <a:blip r:embed="rId4" cstate="print"/>
          <a:srcRect/>
          <a:stretch>
            <a:fillRect/>
          </a:stretch>
        </p:blipFill>
        <p:spPr bwMode="auto">
          <a:xfrm>
            <a:off x="7620000" y="1524000"/>
            <a:ext cx="11541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8675"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8676" name="Content Placeholder 2"/>
          <p:cNvSpPr txBox="1">
            <a:spLocks noGrp="1"/>
          </p:cNvSpPr>
          <p:nvPr>
            <p:ph idx="1"/>
          </p:nvPr>
        </p:nvSpPr>
        <p:spPr>
          <a:xfrm>
            <a:off x="838200" y="1447800"/>
            <a:ext cx="6705600" cy="4724400"/>
          </a:xfrm>
        </p:spPr>
        <p:txBody>
          <a:bodyPr/>
          <a:lstStyle/>
          <a:p>
            <a:r>
              <a:rPr lang="es-CO" sz="2800" i="1" dirty="0" smtClean="0">
                <a:latin typeface="Calibri" pitchFamily="34" charset="0"/>
              </a:rPr>
              <a:t>- </a:t>
            </a:r>
            <a:r>
              <a:rPr lang="es-ES" sz="2800" i="1" dirty="0" smtClean="0">
                <a:latin typeface="Calibri" pitchFamily="34" charset="0"/>
              </a:rPr>
              <a:t>“</a:t>
            </a:r>
            <a:r>
              <a:rPr lang="es-ES" sz="2800" b="1" i="1" dirty="0" smtClean="0">
                <a:latin typeface="Calibri" pitchFamily="34" charset="0"/>
              </a:rPr>
              <a:t>Se quedó allí como extranjero</a:t>
            </a:r>
            <a:r>
              <a:rPr lang="es-ES" sz="2800" i="1" dirty="0" smtClean="0">
                <a:latin typeface="Calibri" pitchFamily="34" charset="0"/>
              </a:rPr>
              <a:t>:” </a:t>
            </a:r>
            <a:r>
              <a:rPr lang="es-ES" sz="2800" dirty="0" smtClean="0">
                <a:latin typeface="Calibri" pitchFamily="34" charset="0"/>
              </a:rPr>
              <a:t>Esto nos dice que nuestro padre Jacob no bajó a Egipto para establecerse, sino solo para vivir allí temporalmente. Así está dicho</a:t>
            </a:r>
            <a:r>
              <a:rPr lang="es-ES" sz="2800" i="1" dirty="0" smtClean="0">
                <a:latin typeface="Calibri" pitchFamily="34" charset="0"/>
              </a:rPr>
              <a:t>: "Dijeron a Faraón: Hemos venido a morar en la tierra, porque no hay pasto para los rebaños de tus siervos porque el hambre es severa en la tierra de Canaán; y ahora, te ruego que dejes habitar a tus siervos en la tierra de </a:t>
            </a:r>
            <a:r>
              <a:rPr lang="es-ES" sz="2800" i="1" dirty="0" smtClean="0">
                <a:latin typeface="Calibri" pitchFamily="34" charset="0"/>
              </a:rPr>
              <a:t>Goshén</a:t>
            </a:r>
            <a:r>
              <a:rPr lang="es-ES" sz="2800" i="1" dirty="0" smtClean="0">
                <a:latin typeface="Calibri" pitchFamily="34" charset="0"/>
              </a:rPr>
              <a:t>". </a:t>
            </a:r>
            <a:r>
              <a:rPr lang="es-CO" sz="2000" i="1" dirty="0" smtClean="0">
                <a:latin typeface="Calibri" pitchFamily="34" charset="0"/>
              </a:rPr>
              <a:t>( </a:t>
            </a:r>
            <a:r>
              <a:rPr lang="es-CO" sz="2000" i="1" dirty="0" smtClean="0">
                <a:latin typeface="Calibri" pitchFamily="34" charset="0"/>
              </a:rPr>
              <a:t>Bereshit </a:t>
            </a:r>
            <a:r>
              <a:rPr lang="es-CO" sz="2000" i="1" dirty="0" smtClean="0">
                <a:latin typeface="Calibri" pitchFamily="34" charset="0"/>
              </a:rPr>
              <a:t>47:4…). </a:t>
            </a:r>
            <a:endParaRPr sz="2800" dirty="0" smtClean="0">
              <a:latin typeface="Calibri" pitchFamily="34" charset="0"/>
            </a:endParaRPr>
          </a:p>
        </p:txBody>
      </p:sp>
      <p:pic>
        <p:nvPicPr>
          <p:cNvPr id="28677" name="Picture 2"/>
          <p:cNvPicPr preferRelativeResize="0">
            <a:picLocks noChangeArrowheads="1"/>
          </p:cNvPicPr>
          <p:nvPr/>
        </p:nvPicPr>
        <p:blipFill>
          <a:blip r:embed="rId4" cstate="print"/>
          <a:srcRect/>
          <a:stretch>
            <a:fillRect/>
          </a:stretch>
        </p:blipFill>
        <p:spPr bwMode="auto">
          <a:xfrm>
            <a:off x="7620000" y="1524000"/>
            <a:ext cx="11541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8675"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8676" name="Content Placeholder 2"/>
          <p:cNvSpPr txBox="1">
            <a:spLocks noGrp="1"/>
          </p:cNvSpPr>
          <p:nvPr>
            <p:ph idx="1"/>
          </p:nvPr>
        </p:nvSpPr>
        <p:spPr>
          <a:xfrm>
            <a:off x="838200" y="1447800"/>
            <a:ext cx="6705600" cy="4724400"/>
          </a:xfrm>
        </p:spPr>
        <p:txBody>
          <a:bodyPr/>
          <a:lstStyle/>
          <a:p>
            <a:r>
              <a:rPr lang="es-CO" sz="2800" b="1" i="1" dirty="0" smtClean="0">
                <a:latin typeface="Calibri" pitchFamily="34" charset="0"/>
              </a:rPr>
              <a:t>- </a:t>
            </a:r>
            <a:r>
              <a:rPr lang="es-CO" sz="2800" b="1" i="1" dirty="0" smtClean="0">
                <a:latin typeface="Calibri" pitchFamily="34" charset="0"/>
              </a:rPr>
              <a:t>Con poca gente- </a:t>
            </a:r>
            <a:r>
              <a:rPr lang="es-CO" sz="2800" i="1" dirty="0" smtClean="0">
                <a:latin typeface="Calibri" pitchFamily="34" charset="0"/>
              </a:rPr>
              <a:t>— </a:t>
            </a:r>
            <a:r>
              <a:rPr lang="es-ES" sz="2800" i="1" dirty="0" smtClean="0">
                <a:latin typeface="Calibri" pitchFamily="34" charset="0"/>
              </a:rPr>
              <a:t>"Pocos en número:" Como está dicho: "Nuestros antepasados descendieron a Egipto con setenta personas, y ahora, el Señor, tu Di-s, te ha hecho tan numeroso como las estrellas del </a:t>
            </a:r>
            <a:r>
              <a:rPr lang="es-ES" sz="2800" i="1" dirty="0" smtClean="0">
                <a:latin typeface="Calibri" pitchFamily="34" charset="0"/>
              </a:rPr>
              <a:t>cielo</a:t>
            </a:r>
            <a:endParaRPr lang="es-CO" sz="2800" i="1" dirty="0" smtClean="0">
              <a:latin typeface="Calibri" pitchFamily="34" charset="0"/>
            </a:endParaRPr>
          </a:p>
          <a:p>
            <a:r>
              <a:rPr lang="es-CO" sz="2800" i="1" dirty="0" smtClean="0">
                <a:latin typeface="Calibri" pitchFamily="34" charset="0"/>
              </a:rPr>
              <a:t>- </a:t>
            </a:r>
            <a:r>
              <a:rPr lang="es-CO" sz="2800" b="1" i="1" dirty="0" smtClean="0">
                <a:latin typeface="Calibri" pitchFamily="34" charset="0"/>
              </a:rPr>
              <a:t>Con poca gente</a:t>
            </a:r>
            <a:r>
              <a:rPr lang="es-CO" sz="2800" i="1" dirty="0" smtClean="0">
                <a:latin typeface="Calibri" pitchFamily="34" charset="0"/>
              </a:rPr>
              <a:t>”- cómo está escrito: “Con setenta… </a:t>
            </a:r>
            <a:r>
              <a:rPr lang="es-CO" sz="2000" dirty="0" smtClean="0">
                <a:latin typeface="Calibri" pitchFamily="34" charset="0"/>
              </a:rPr>
              <a:t>(Devarim 10:22). </a:t>
            </a:r>
            <a:endParaRPr lang="es-CO" sz="2800" dirty="0" smtClean="0">
              <a:latin typeface="Calibri" pitchFamily="34" charset="0"/>
            </a:endParaRPr>
          </a:p>
        </p:txBody>
      </p:sp>
      <p:pic>
        <p:nvPicPr>
          <p:cNvPr id="28677" name="Picture 2"/>
          <p:cNvPicPr preferRelativeResize="0">
            <a:picLocks noChangeArrowheads="1"/>
          </p:cNvPicPr>
          <p:nvPr/>
        </p:nvPicPr>
        <p:blipFill>
          <a:blip r:embed="rId4" cstate="print"/>
          <a:srcRect/>
          <a:stretch>
            <a:fillRect/>
          </a:stretch>
        </p:blipFill>
        <p:spPr bwMode="auto">
          <a:xfrm>
            <a:off x="7620000" y="1524000"/>
            <a:ext cx="11541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8675"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8676" name="Content Placeholder 2"/>
          <p:cNvSpPr txBox="1">
            <a:spLocks noGrp="1"/>
          </p:cNvSpPr>
          <p:nvPr>
            <p:ph idx="1"/>
          </p:nvPr>
        </p:nvSpPr>
        <p:spPr>
          <a:xfrm>
            <a:off x="838200" y="1447800"/>
            <a:ext cx="6934200" cy="4724400"/>
          </a:xfrm>
        </p:spPr>
        <p:txBody>
          <a:bodyPr/>
          <a:lstStyle/>
          <a:p>
            <a:r>
              <a:rPr lang="es-CO" sz="2800" i="1" dirty="0" smtClean="0">
                <a:latin typeface="Calibri" pitchFamily="34" charset="0"/>
              </a:rPr>
              <a:t>-</a:t>
            </a:r>
            <a:r>
              <a:rPr lang="es-ES" sz="2800" i="1" dirty="0" smtClean="0">
                <a:latin typeface="Calibri" pitchFamily="34" charset="0"/>
              </a:rPr>
              <a:t>”</a:t>
            </a:r>
            <a:r>
              <a:rPr lang="es-ES" sz="2800" b="1" i="1" dirty="0" smtClean="0">
                <a:latin typeface="Calibri" pitchFamily="34" charset="0"/>
              </a:rPr>
              <a:t>Y </a:t>
            </a:r>
            <a:r>
              <a:rPr lang="es-ES" sz="2800" b="1" i="1" dirty="0" smtClean="0">
                <a:latin typeface="Calibri" pitchFamily="34" charset="0"/>
              </a:rPr>
              <a:t>llegó a ser allí una nación</a:t>
            </a:r>
            <a:r>
              <a:rPr lang="es-ES" sz="2800" i="1" dirty="0" smtClean="0">
                <a:latin typeface="Calibri" pitchFamily="34" charset="0"/>
              </a:rPr>
              <a:t>:” Esto enseña que Israel era un pueblo distintivo, incluso en Egipto.</a:t>
            </a:r>
            <a:r>
              <a:rPr lang="es-CO" sz="2800" i="1" dirty="0" smtClean="0">
                <a:latin typeface="Calibri" pitchFamily="34" charset="0"/>
              </a:rPr>
              <a:t> </a:t>
            </a:r>
          </a:p>
          <a:p>
            <a:r>
              <a:rPr lang="es-CO" sz="2800" b="1" i="1" dirty="0" smtClean="0">
                <a:latin typeface="Calibri" pitchFamily="34" charset="0"/>
              </a:rPr>
              <a:t>Y </a:t>
            </a:r>
            <a:r>
              <a:rPr lang="es-CO" sz="2800" b="1" i="1" dirty="0" smtClean="0">
                <a:latin typeface="Calibri" pitchFamily="34" charset="0"/>
              </a:rPr>
              <a:t>allí se convirtió en un pueblo-</a:t>
            </a:r>
            <a:r>
              <a:rPr lang="es-CO" sz="2800" i="1" dirty="0" smtClean="0">
                <a:latin typeface="Calibri" pitchFamily="34" charset="0"/>
              </a:rPr>
              <a:t>,  -enseña que Israel sobresalía allí. -Grande, fuerte. -como está escrito</a:t>
            </a:r>
            <a:r>
              <a:rPr lang="es-CO" sz="2800" i="1" dirty="0" smtClean="0">
                <a:latin typeface="Calibri" pitchFamily="34" charset="0"/>
              </a:rPr>
              <a:t>:…</a:t>
            </a:r>
          </a:p>
          <a:p>
            <a:r>
              <a:rPr lang="es-ES" sz="2800" dirty="0" smtClean="0">
                <a:latin typeface="Calibri" pitchFamily="34" charset="0"/>
              </a:rPr>
              <a:t>"</a:t>
            </a:r>
            <a:r>
              <a:rPr lang="es-ES" sz="2800" b="1" dirty="0" smtClean="0">
                <a:latin typeface="Calibri" pitchFamily="34" charset="0"/>
              </a:rPr>
              <a:t>Grandes y poderosos</a:t>
            </a:r>
            <a:r>
              <a:rPr lang="es-ES" sz="2800" dirty="0" smtClean="0">
                <a:latin typeface="Calibri" pitchFamily="34" charset="0"/>
              </a:rPr>
              <a:t>": Como está dicho: "Y los hijos de Israel fueron fructíferos y crecieron abundantemente, y se multiplicaron y se hicieron muy, muy poderosos, y la tierra se llenó de ellos".</a:t>
            </a:r>
            <a:endParaRPr sz="2800" dirty="0" smtClean="0">
              <a:latin typeface="Calibri" pitchFamily="34" charset="0"/>
            </a:endParaRPr>
          </a:p>
        </p:txBody>
      </p:sp>
      <p:pic>
        <p:nvPicPr>
          <p:cNvPr id="28677" name="Picture 2"/>
          <p:cNvPicPr preferRelativeResize="0">
            <a:picLocks noChangeArrowheads="1"/>
          </p:cNvPicPr>
          <p:nvPr/>
        </p:nvPicPr>
        <p:blipFill>
          <a:blip r:embed="rId4" cstate="print"/>
          <a:srcRect/>
          <a:stretch>
            <a:fillRect/>
          </a:stretch>
        </p:blipFill>
        <p:spPr bwMode="auto">
          <a:xfrm>
            <a:off x="7620000" y="1524000"/>
            <a:ext cx="11541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969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9700" name="Content Placeholder 2"/>
          <p:cNvSpPr txBox="1">
            <a:spLocks noGrp="1"/>
          </p:cNvSpPr>
          <p:nvPr>
            <p:ph idx="1"/>
          </p:nvPr>
        </p:nvSpPr>
        <p:spPr>
          <a:xfrm>
            <a:off x="838200" y="1447800"/>
            <a:ext cx="6858000" cy="4800600"/>
          </a:xfrm>
        </p:spPr>
        <p:txBody>
          <a:bodyPr/>
          <a:lstStyle/>
          <a:p>
            <a:r>
              <a:rPr lang="es-CO" sz="2400" i="1" dirty="0" smtClean="0">
                <a:latin typeface="Calibri" pitchFamily="34" charset="0"/>
              </a:rPr>
              <a:t>- </a:t>
            </a:r>
            <a:r>
              <a:rPr lang="es-CO" sz="2400" b="1" i="1" dirty="0" smtClean="0">
                <a:latin typeface="Calibri" pitchFamily="34" charset="0"/>
              </a:rPr>
              <a:t>Y numeroso </a:t>
            </a:r>
            <a:r>
              <a:rPr lang="es-CO" sz="2400" i="1" dirty="0" smtClean="0">
                <a:latin typeface="Calibri" pitchFamily="34" charset="0"/>
              </a:rPr>
              <a:t>-como está escrito, -Te he convertido en miríadas como la hierba…. </a:t>
            </a:r>
            <a:r>
              <a:rPr lang="es-CO" sz="1800" dirty="0" smtClean="0">
                <a:latin typeface="Calibri" pitchFamily="34" charset="0"/>
              </a:rPr>
              <a:t>(Yejezkel -Ezequiel- 16:7). </a:t>
            </a:r>
            <a:endParaRPr sz="2400" dirty="0" smtClean="0">
              <a:latin typeface="Calibri" pitchFamily="34" charset="0"/>
            </a:endParaRPr>
          </a:p>
          <a:p>
            <a:r>
              <a:rPr lang="es-CO" sz="2800" i="1" dirty="0" smtClean="0">
                <a:latin typeface="Calibri" pitchFamily="34" charset="0"/>
              </a:rPr>
              <a:t>- </a:t>
            </a:r>
            <a:r>
              <a:rPr lang="es-CO" sz="2800" b="1" i="1" dirty="0" smtClean="0">
                <a:latin typeface="Calibri" pitchFamily="34" charset="0"/>
              </a:rPr>
              <a:t>Y pasé sobre ti </a:t>
            </a:r>
            <a:r>
              <a:rPr lang="es-ES" sz="2800" i="1" dirty="0" smtClean="0">
                <a:latin typeface="Calibri" pitchFamily="34" charset="0"/>
              </a:rPr>
              <a:t>como </a:t>
            </a:r>
            <a:r>
              <a:rPr lang="es-ES" sz="2800" i="1" dirty="0" smtClean="0">
                <a:latin typeface="Calibri" pitchFamily="34" charset="0"/>
              </a:rPr>
              <a:t>se dice: "Pasé sobre vosotros y os vi revolcaros en vuestra sangre, y os dije: 'Por vuestra sangre viviréis', y os dije: '¡Por vuestra sangre viviréis! ' Te hice prosperar como las plantas del campo, y creciste y creciste y te volviste muy hermosa, tu seno se formó y tu cabello se hizo largo, pero estabas desnuda y descubierta".</a:t>
            </a:r>
            <a:r>
              <a:rPr lang="es-CO" sz="2800" i="1" dirty="0" smtClean="0">
                <a:latin typeface="Calibri" pitchFamily="34" charset="0"/>
              </a:rPr>
              <a:t>” </a:t>
            </a:r>
            <a:r>
              <a:rPr lang="es-CO" sz="1800" dirty="0" smtClean="0">
                <a:latin typeface="Calibri" pitchFamily="34" charset="0"/>
              </a:rPr>
              <a:t>(Yejezkel 16:6). </a:t>
            </a:r>
            <a:endParaRPr lang="es-CO" sz="2400" dirty="0" smtClean="0">
              <a:latin typeface="Calibri" pitchFamily="34" charset="0"/>
            </a:endParaRPr>
          </a:p>
        </p:txBody>
      </p:sp>
      <p:pic>
        <p:nvPicPr>
          <p:cNvPr id="29701" name="Picture 2"/>
          <p:cNvPicPr preferRelativeResize="0">
            <a:picLocks noChangeArrowheads="1"/>
          </p:cNvPicPr>
          <p:nvPr/>
        </p:nvPicPr>
        <p:blipFill>
          <a:blip r:embed="rId4" cstate="print"/>
          <a:srcRect/>
          <a:stretch>
            <a:fillRect/>
          </a:stretch>
        </p:blipFill>
        <p:spPr bwMode="auto">
          <a:xfrm>
            <a:off x="7620000" y="1524000"/>
            <a:ext cx="11541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p:cNvPicPr>
          <p:nvPr/>
        </p:nvPicPr>
        <p:blipFill>
          <a:blip r:embed="rId3" cstate="print"/>
          <a:srcRect/>
          <a:stretch>
            <a:fillRect/>
          </a:stretch>
        </p:blipFill>
        <p:spPr bwMode="auto">
          <a:xfrm>
            <a:off x="304800" y="1981200"/>
            <a:ext cx="7297738" cy="4452938"/>
          </a:xfrm>
          <a:prstGeom prst="rect">
            <a:avLst/>
          </a:prstGeom>
          <a:noFill/>
          <a:ln w="9525">
            <a:noFill/>
            <a:miter lim="800000"/>
            <a:headEnd/>
            <a:tailEnd/>
          </a:ln>
        </p:spPr>
      </p:pic>
      <p:sp>
        <p:nvSpPr>
          <p:cNvPr id="2969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9700" name="Content Placeholder 2"/>
          <p:cNvSpPr txBox="1">
            <a:spLocks noGrp="1"/>
          </p:cNvSpPr>
          <p:nvPr>
            <p:ph idx="1"/>
          </p:nvPr>
        </p:nvSpPr>
        <p:spPr>
          <a:xfrm>
            <a:off x="838200" y="1447800"/>
            <a:ext cx="6858000" cy="4800600"/>
          </a:xfrm>
        </p:spPr>
        <p:txBody>
          <a:bodyPr/>
          <a:lstStyle/>
          <a:p>
            <a:r>
              <a:rPr lang="es-ES" sz="2800" i="1" dirty="0" smtClean="0">
                <a:latin typeface="Calibri" pitchFamily="34" charset="0"/>
              </a:rPr>
              <a:t>-</a:t>
            </a:r>
            <a:r>
              <a:rPr lang="es-ES" sz="2800" b="1" i="1" dirty="0" smtClean="0">
                <a:latin typeface="Calibri" pitchFamily="34" charset="0"/>
              </a:rPr>
              <a:t>Y nos maltrataron </a:t>
            </a:r>
            <a:r>
              <a:rPr lang="es-ES" sz="2800" i="1" dirty="0" smtClean="0">
                <a:latin typeface="Calibri" pitchFamily="34" charset="0"/>
              </a:rPr>
              <a:t>a nosotros los egipcios y nos oprimieron, e impusieron sobre nosotros trabajos forzados. </a:t>
            </a:r>
            <a:r>
              <a:rPr lang="es-ES" sz="2000" dirty="0" smtClean="0">
                <a:latin typeface="Calibri" pitchFamily="34" charset="0"/>
              </a:rPr>
              <a:t>(Devarim 26:6). </a:t>
            </a:r>
            <a:endParaRPr lang="es-ES" sz="2800" dirty="0" smtClean="0">
              <a:latin typeface="Calibri" pitchFamily="34" charset="0"/>
            </a:endParaRPr>
          </a:p>
          <a:p>
            <a:r>
              <a:rPr lang="es-ES" sz="2800" i="1" dirty="0" smtClean="0">
                <a:latin typeface="Calibri" pitchFamily="34" charset="0"/>
              </a:rPr>
              <a:t>"</a:t>
            </a:r>
            <a:r>
              <a:rPr lang="es-ES" sz="2800" b="1" i="1" dirty="0" smtClean="0">
                <a:latin typeface="Calibri" pitchFamily="34" charset="0"/>
              </a:rPr>
              <a:t>Los egipcios nos trataron mal</a:t>
            </a:r>
            <a:r>
              <a:rPr lang="es-ES" sz="2800" i="1" dirty="0" smtClean="0">
                <a:latin typeface="Calibri" pitchFamily="34" charset="0"/>
              </a:rPr>
              <a:t>", como está dicho: Vamos, hagamos astucia con [el pueblo] para que no se multipliquen y, si hay una guerra contra nosotros, se unan a nuestros enemigos, peleen contra nosotros y dejen el tierra</a:t>
            </a:r>
            <a:r>
              <a:rPr lang="es-ES" sz="2800" i="1" dirty="0" smtClean="0">
                <a:latin typeface="Calibri" pitchFamily="34" charset="0"/>
              </a:rPr>
              <a:t>.“</a:t>
            </a:r>
          </a:p>
        </p:txBody>
      </p:sp>
      <p:pic>
        <p:nvPicPr>
          <p:cNvPr id="29701" name="Picture 2"/>
          <p:cNvPicPr preferRelativeResize="0">
            <a:picLocks noChangeArrowheads="1"/>
          </p:cNvPicPr>
          <p:nvPr/>
        </p:nvPicPr>
        <p:blipFill>
          <a:blip r:embed="rId4" cstate="print"/>
          <a:srcRect/>
          <a:stretch>
            <a:fillRect/>
          </a:stretch>
        </p:blipFill>
        <p:spPr bwMode="auto">
          <a:xfrm>
            <a:off x="7620000" y="1524000"/>
            <a:ext cx="11541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p:cNvPicPr>
          <p:nvPr/>
        </p:nvPicPr>
        <p:blipFill>
          <a:blip r:embed="rId3" cstate="print"/>
          <a:srcRect/>
          <a:stretch>
            <a:fillRect/>
          </a:stretch>
        </p:blipFill>
        <p:spPr bwMode="auto">
          <a:xfrm>
            <a:off x="304800" y="1981200"/>
            <a:ext cx="7297738" cy="4452938"/>
          </a:xfrm>
          <a:prstGeom prst="rect">
            <a:avLst/>
          </a:prstGeom>
          <a:noFill/>
          <a:ln w="9525">
            <a:noFill/>
            <a:miter lim="800000"/>
            <a:headEnd/>
            <a:tailEnd/>
          </a:ln>
        </p:spPr>
      </p:pic>
      <p:sp>
        <p:nvSpPr>
          <p:cNvPr id="2969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9700" name="Content Placeholder 2"/>
          <p:cNvSpPr txBox="1">
            <a:spLocks noGrp="1"/>
          </p:cNvSpPr>
          <p:nvPr>
            <p:ph idx="1"/>
          </p:nvPr>
        </p:nvSpPr>
        <p:spPr>
          <a:xfrm>
            <a:off x="838200" y="1447800"/>
            <a:ext cx="6858000" cy="4800600"/>
          </a:xfrm>
        </p:spPr>
        <p:txBody>
          <a:bodyPr/>
          <a:lstStyle/>
          <a:p>
            <a:r>
              <a:rPr lang="es-ES" sz="2800" i="1" dirty="0" smtClean="0">
                <a:latin typeface="Calibri" pitchFamily="34" charset="0"/>
              </a:rPr>
              <a:t>"</a:t>
            </a:r>
            <a:r>
              <a:rPr lang="es-ES" sz="2800" b="1" i="1" dirty="0" smtClean="0">
                <a:latin typeface="Calibri" pitchFamily="34" charset="0"/>
              </a:rPr>
              <a:t>Y nos hicieron sufrir", </a:t>
            </a:r>
            <a:r>
              <a:rPr lang="es-ES" sz="2800" i="1" dirty="0" smtClean="0">
                <a:latin typeface="Calibri" pitchFamily="34" charset="0"/>
              </a:rPr>
              <a:t>como está dicho: "Pusieron capataces sobre [el pueblo de Israel] para hacerlos sufrir con sus cargas, y construyeron ciudades de almacenamiento para Faraón, Pitom y Ramsés</a:t>
            </a:r>
            <a:r>
              <a:rPr lang="es-ES" sz="2800" i="1" dirty="0" smtClean="0">
                <a:latin typeface="Calibri" pitchFamily="34" charset="0"/>
              </a:rPr>
              <a:t>".</a:t>
            </a:r>
          </a:p>
          <a:p>
            <a:r>
              <a:rPr lang="es-CO" sz="2800" i="1" dirty="0" smtClean="0">
                <a:latin typeface="Calibri" pitchFamily="34" charset="0"/>
              </a:rPr>
              <a:t>- </a:t>
            </a:r>
            <a:r>
              <a:rPr lang="es-CO" sz="2800" b="1" i="1" dirty="0" smtClean="0">
                <a:latin typeface="Calibri" pitchFamily="34" charset="0"/>
              </a:rPr>
              <a:t>Y clamamos a Adonai</a:t>
            </a:r>
            <a:r>
              <a:rPr lang="es-CO" sz="2800" i="1" dirty="0" smtClean="0">
                <a:latin typeface="Calibri" pitchFamily="34" charset="0"/>
              </a:rPr>
              <a:t>,</a:t>
            </a:r>
            <a:r>
              <a:rPr lang="es-ES" sz="2800" i="1" dirty="0" smtClean="0">
                <a:latin typeface="Calibri" pitchFamily="34" charset="0"/>
              </a:rPr>
              <a:t> </a:t>
            </a:r>
            <a:r>
              <a:rPr lang="es-ES" sz="2800" i="1" dirty="0" smtClean="0">
                <a:latin typeface="Calibri" pitchFamily="34" charset="0"/>
              </a:rPr>
              <a:t>el Di-s de nuestros padres, y el Eterno escuchó nuestra voz y vio nuestro sufrimiento, nuestro trabajo y nuestra opresión</a:t>
            </a:r>
            <a:r>
              <a:rPr lang="es-ES" sz="2800" i="1" dirty="0" smtClean="0">
                <a:latin typeface="Calibri" pitchFamily="34" charset="0"/>
              </a:rPr>
              <a:t>. </a:t>
            </a:r>
            <a:r>
              <a:rPr lang="es-ES" sz="2000" dirty="0" smtClean="0">
                <a:latin typeface="Calibri" pitchFamily="34" charset="0"/>
              </a:rPr>
              <a:t>(</a:t>
            </a:r>
            <a:r>
              <a:rPr lang="es-CO" sz="2000" dirty="0" smtClean="0">
                <a:latin typeface="Calibri" pitchFamily="34" charset="0"/>
              </a:rPr>
              <a:t>Devarim </a:t>
            </a:r>
            <a:r>
              <a:rPr lang="es-CO" sz="2000" dirty="0" smtClean="0">
                <a:latin typeface="Calibri" pitchFamily="34" charset="0"/>
              </a:rPr>
              <a:t>26:7). </a:t>
            </a:r>
            <a:endParaRPr lang="es-CO" sz="2800" dirty="0" smtClean="0">
              <a:latin typeface="Calibri" pitchFamily="34" charset="0"/>
            </a:endParaRPr>
          </a:p>
        </p:txBody>
      </p:sp>
      <p:pic>
        <p:nvPicPr>
          <p:cNvPr id="29701" name="Picture 2"/>
          <p:cNvPicPr preferRelativeResize="0">
            <a:picLocks noChangeArrowheads="1"/>
          </p:cNvPicPr>
          <p:nvPr/>
        </p:nvPicPr>
        <p:blipFill>
          <a:blip r:embed="rId4" cstate="print"/>
          <a:srcRect/>
          <a:stretch>
            <a:fillRect/>
          </a:stretch>
        </p:blipFill>
        <p:spPr bwMode="auto">
          <a:xfrm>
            <a:off x="7620000" y="1524000"/>
            <a:ext cx="11541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p:cNvPicPr>
          <p:nvPr/>
        </p:nvPicPr>
        <p:blipFill>
          <a:blip r:embed="rId3" cstate="print"/>
          <a:srcRect/>
          <a:stretch>
            <a:fillRect/>
          </a:stretch>
        </p:blipFill>
        <p:spPr bwMode="auto">
          <a:xfrm>
            <a:off x="304800" y="1981200"/>
            <a:ext cx="7297738" cy="4452938"/>
          </a:xfrm>
          <a:prstGeom prst="rect">
            <a:avLst/>
          </a:prstGeom>
          <a:noFill/>
          <a:ln w="9525">
            <a:noFill/>
            <a:miter lim="800000"/>
            <a:headEnd/>
            <a:tailEnd/>
          </a:ln>
        </p:spPr>
      </p:pic>
      <p:sp>
        <p:nvSpPr>
          <p:cNvPr id="2969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9700" name="Content Placeholder 2"/>
          <p:cNvSpPr txBox="1">
            <a:spLocks noGrp="1"/>
          </p:cNvSpPr>
          <p:nvPr>
            <p:ph idx="1"/>
          </p:nvPr>
        </p:nvSpPr>
        <p:spPr>
          <a:xfrm>
            <a:off x="838200" y="1447800"/>
            <a:ext cx="6858000" cy="4800600"/>
          </a:xfrm>
        </p:spPr>
        <p:txBody>
          <a:bodyPr/>
          <a:lstStyle/>
          <a:p>
            <a:r>
              <a:rPr lang="es-ES" sz="2800" b="1" i="1" dirty="0" smtClean="0">
                <a:latin typeface="Calibri" pitchFamily="34" charset="0"/>
              </a:rPr>
              <a:t>-Y </a:t>
            </a:r>
            <a:r>
              <a:rPr lang="es-ES" sz="2800" b="1" i="1" dirty="0" smtClean="0">
                <a:latin typeface="Calibri" pitchFamily="34" charset="0"/>
              </a:rPr>
              <a:t>clamamos al </a:t>
            </a:r>
            <a:r>
              <a:rPr lang="es-ES" sz="2800" b="1" i="1" dirty="0" err="1" smtClean="0">
                <a:latin typeface="Calibri" pitchFamily="34" charset="0"/>
              </a:rPr>
              <a:t>Señ</a:t>
            </a:r>
            <a:r>
              <a:rPr lang="es-ES" sz="2800" b="1" i="1" dirty="0" smtClean="0">
                <a:latin typeface="Calibri" pitchFamily="34" charset="0"/>
              </a:rPr>
              <a:t>-r</a:t>
            </a:r>
            <a:r>
              <a:rPr lang="es-ES" sz="2800" i="1" dirty="0" smtClean="0">
                <a:latin typeface="Calibri" pitchFamily="34" charset="0"/>
              </a:rPr>
              <a:t>, el Di-s de nuestros padres”, como está dicho: “Durante ese largo período, murió el rey de Egipto; y los hijos de Israel gimieron a causa de la servidumbre, y clamaron Y su grito de ayuda de su servidumbre se elevó hasta Di-s</a:t>
            </a:r>
            <a:r>
              <a:rPr lang="es-ES" sz="2800" i="1" dirty="0" smtClean="0">
                <a:latin typeface="Calibri" pitchFamily="34" charset="0"/>
              </a:rPr>
              <a:t>".</a:t>
            </a:r>
          </a:p>
          <a:p>
            <a:r>
              <a:rPr lang="es-ES" sz="2800" i="1" dirty="0" smtClean="0">
                <a:latin typeface="Calibri" pitchFamily="34" charset="0"/>
              </a:rPr>
              <a:t>"</a:t>
            </a:r>
            <a:r>
              <a:rPr lang="es-ES" sz="2800" b="1" i="1" dirty="0" smtClean="0">
                <a:latin typeface="Calibri" pitchFamily="34" charset="0"/>
              </a:rPr>
              <a:t>Y el Señor escuchó nuestra voz</a:t>
            </a:r>
            <a:r>
              <a:rPr lang="es-ES" sz="2800" i="1" dirty="0" smtClean="0">
                <a:latin typeface="Calibri" pitchFamily="34" charset="0"/>
              </a:rPr>
              <a:t>", como dice: "Y Di-s escuchó sus gemidos, y Di-s se acordó de Su pacto con Abraham, Isaac y Jacob</a:t>
            </a:r>
            <a:r>
              <a:rPr lang="es-ES" sz="2800" i="1" dirty="0" smtClean="0">
                <a:latin typeface="Calibri" pitchFamily="34" charset="0"/>
              </a:rPr>
              <a:t>".</a:t>
            </a:r>
          </a:p>
        </p:txBody>
      </p:sp>
      <p:pic>
        <p:nvPicPr>
          <p:cNvPr id="29701" name="Picture 2"/>
          <p:cNvPicPr preferRelativeResize="0">
            <a:picLocks noChangeArrowheads="1"/>
          </p:cNvPicPr>
          <p:nvPr/>
        </p:nvPicPr>
        <p:blipFill>
          <a:blip r:embed="rId4" cstate="print"/>
          <a:srcRect/>
          <a:stretch>
            <a:fillRect/>
          </a:stretch>
        </p:blipFill>
        <p:spPr bwMode="auto">
          <a:xfrm>
            <a:off x="7620000" y="1524000"/>
            <a:ext cx="11541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p:cNvPicPr>
          <p:nvPr/>
        </p:nvPicPr>
        <p:blipFill>
          <a:blip r:embed="rId3" cstate="print"/>
          <a:srcRect/>
          <a:stretch>
            <a:fillRect/>
          </a:stretch>
        </p:blipFill>
        <p:spPr bwMode="auto">
          <a:xfrm>
            <a:off x="304800" y="1981200"/>
            <a:ext cx="7297738" cy="4452938"/>
          </a:xfrm>
          <a:prstGeom prst="rect">
            <a:avLst/>
          </a:prstGeom>
          <a:noFill/>
          <a:ln w="9525">
            <a:noFill/>
            <a:miter lim="800000"/>
            <a:headEnd/>
            <a:tailEnd/>
          </a:ln>
        </p:spPr>
      </p:pic>
      <p:sp>
        <p:nvSpPr>
          <p:cNvPr id="2969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9700" name="Content Placeholder 2"/>
          <p:cNvSpPr txBox="1">
            <a:spLocks noGrp="1"/>
          </p:cNvSpPr>
          <p:nvPr>
            <p:ph idx="1"/>
          </p:nvPr>
        </p:nvSpPr>
        <p:spPr>
          <a:xfrm>
            <a:off x="838200" y="1447800"/>
            <a:ext cx="6858000" cy="4800600"/>
          </a:xfrm>
        </p:spPr>
        <p:txBody>
          <a:bodyPr/>
          <a:lstStyle/>
          <a:p>
            <a:r>
              <a:rPr lang="es-ES" sz="2800" i="1" dirty="0" smtClean="0">
                <a:latin typeface="Calibri" pitchFamily="34" charset="0"/>
              </a:rPr>
              <a:t>"</a:t>
            </a:r>
            <a:r>
              <a:rPr lang="es-ES" sz="2800" b="1" i="1" dirty="0" smtClean="0">
                <a:latin typeface="Calibri" pitchFamily="34" charset="0"/>
              </a:rPr>
              <a:t>Y vio nuestro sufrimiento</a:t>
            </a:r>
            <a:r>
              <a:rPr lang="es-ES" sz="2800" i="1" dirty="0" smtClean="0">
                <a:latin typeface="Calibri" pitchFamily="34" charset="0"/>
              </a:rPr>
              <a:t>", esto se refiere a la separación de marido y mujer, como está dicho: "Di-s vio a los hijos de Israel y Di-s tomó nota</a:t>
            </a:r>
            <a:r>
              <a:rPr lang="es-ES" sz="2800" i="1" dirty="0" smtClean="0">
                <a:latin typeface="Calibri" pitchFamily="34" charset="0"/>
              </a:rPr>
              <a:t>".</a:t>
            </a:r>
          </a:p>
          <a:p>
            <a:r>
              <a:rPr lang="es-ES" sz="2800" i="1" dirty="0" smtClean="0">
                <a:latin typeface="Calibri" pitchFamily="34" charset="0"/>
              </a:rPr>
              <a:t>"</a:t>
            </a:r>
            <a:r>
              <a:rPr lang="es-ES" sz="2800" b="1" i="1" dirty="0" smtClean="0">
                <a:latin typeface="Calibri" pitchFamily="34" charset="0"/>
              </a:rPr>
              <a:t>Nuestro trabajo</a:t>
            </a:r>
            <a:r>
              <a:rPr lang="es-ES" sz="2800" i="1" dirty="0" smtClean="0">
                <a:latin typeface="Calibri" pitchFamily="34" charset="0"/>
              </a:rPr>
              <a:t>", esto se refiere a los "niños", como está dicho: "Todo niño que nazca, lo arrojarás al río y cada niña lo mantendrás con vida".</a:t>
            </a:r>
            <a:endParaRPr sz="2800" dirty="0" smtClean="0">
              <a:latin typeface="Calibri" pitchFamily="34" charset="0"/>
            </a:endParaRPr>
          </a:p>
        </p:txBody>
      </p:sp>
      <p:pic>
        <p:nvPicPr>
          <p:cNvPr id="29701" name="Picture 2"/>
          <p:cNvPicPr preferRelativeResize="0">
            <a:picLocks noChangeArrowheads="1"/>
          </p:cNvPicPr>
          <p:nvPr/>
        </p:nvPicPr>
        <p:blipFill>
          <a:blip r:embed="rId4" cstate="print"/>
          <a:srcRect/>
          <a:stretch>
            <a:fillRect/>
          </a:stretch>
        </p:blipFill>
        <p:spPr bwMode="auto">
          <a:xfrm>
            <a:off x="7620000" y="1524000"/>
            <a:ext cx="11541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p:cNvPicPr>
          <p:nvPr/>
        </p:nvPicPr>
        <p:blipFill>
          <a:blip r:embed="rId3" cstate="print"/>
          <a:srcRect/>
          <a:stretch>
            <a:fillRect/>
          </a:stretch>
        </p:blipFill>
        <p:spPr bwMode="auto">
          <a:xfrm>
            <a:off x="304800" y="1981200"/>
            <a:ext cx="7297738" cy="4452938"/>
          </a:xfrm>
          <a:prstGeom prst="rect">
            <a:avLst/>
          </a:prstGeom>
          <a:noFill/>
          <a:ln w="9525">
            <a:noFill/>
            <a:miter lim="800000"/>
            <a:headEnd/>
            <a:tailEnd/>
          </a:ln>
        </p:spPr>
      </p:pic>
      <p:sp>
        <p:nvSpPr>
          <p:cNvPr id="2969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9700" name="Content Placeholder 2"/>
          <p:cNvSpPr txBox="1">
            <a:spLocks noGrp="1"/>
          </p:cNvSpPr>
          <p:nvPr>
            <p:ph idx="1"/>
          </p:nvPr>
        </p:nvSpPr>
        <p:spPr>
          <a:xfrm>
            <a:off x="838200" y="1447800"/>
            <a:ext cx="6858000" cy="4800600"/>
          </a:xfrm>
        </p:spPr>
        <p:txBody>
          <a:bodyPr/>
          <a:lstStyle/>
          <a:p>
            <a:r>
              <a:rPr lang="es-ES" sz="2400" b="1" i="1" dirty="0" smtClean="0">
                <a:latin typeface="Calibri" pitchFamily="34" charset="0"/>
              </a:rPr>
              <a:t>“El Señ-r nos sacó de </a:t>
            </a:r>
            <a:r>
              <a:rPr lang="es-ES" sz="2400" b="1" i="1" dirty="0" smtClean="0">
                <a:latin typeface="Calibri" pitchFamily="34" charset="0"/>
              </a:rPr>
              <a:t>Egipto con mano fuerte y brazo extendido, y con gran manifestación, y con señales y prodigios</a:t>
            </a:r>
            <a:r>
              <a:rPr lang="es-ES" sz="2400" b="1" i="1" dirty="0" smtClean="0">
                <a:latin typeface="Calibri" pitchFamily="34" charset="0"/>
              </a:rPr>
              <a:t>".</a:t>
            </a:r>
          </a:p>
          <a:p>
            <a:r>
              <a:rPr lang="es-ES" sz="2600" i="1" dirty="0" smtClean="0">
                <a:latin typeface="Calibri" pitchFamily="34" charset="0"/>
              </a:rPr>
              <a:t>"</a:t>
            </a:r>
            <a:r>
              <a:rPr lang="es-ES" sz="2600" b="1" i="1" dirty="0" smtClean="0">
                <a:latin typeface="Calibri" pitchFamily="34" charset="0"/>
              </a:rPr>
              <a:t>El Señor nos sacó de Egipto</a:t>
            </a:r>
            <a:r>
              <a:rPr lang="es-ES" sz="2600" i="1" dirty="0" smtClean="0">
                <a:latin typeface="Calibri" pitchFamily="34" charset="0"/>
              </a:rPr>
              <a:t>", no a través de un ángel, no a través de un serafín y no a través de un mensajero. ¡El Santo, bendito sea, lo hizo en Su gloria por sí mismo! </a:t>
            </a:r>
          </a:p>
          <a:p>
            <a:r>
              <a:rPr lang="es-ES" sz="2600" i="1" dirty="0" smtClean="0">
                <a:latin typeface="Calibri" pitchFamily="34" charset="0"/>
              </a:rPr>
              <a:t>Así está dicho: "En aquella noche pasaré por la tierra de Egipto, y heriré a todo primogénito en la tierra de Egipto, desde hombre hasta bestia, y ejecutaré juicios contra todos los dioses de Egipto, Yo, el Señor".</a:t>
            </a:r>
          </a:p>
        </p:txBody>
      </p:sp>
      <p:pic>
        <p:nvPicPr>
          <p:cNvPr id="29701" name="Picture 2"/>
          <p:cNvPicPr preferRelativeResize="0">
            <a:picLocks noChangeArrowheads="1"/>
          </p:cNvPicPr>
          <p:nvPr/>
        </p:nvPicPr>
        <p:blipFill>
          <a:blip r:embed="rId4" cstate="print"/>
          <a:srcRect/>
          <a:stretch>
            <a:fillRect/>
          </a:stretch>
        </p:blipFill>
        <p:spPr bwMode="auto">
          <a:xfrm>
            <a:off x="7620000" y="1524000"/>
            <a:ext cx="11541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p:cNvPicPr>
          <p:nvPr/>
        </p:nvPicPr>
        <p:blipFill>
          <a:blip r:embed="rId3" cstate="print"/>
          <a:srcRect/>
          <a:stretch>
            <a:fillRect/>
          </a:stretch>
        </p:blipFill>
        <p:spPr bwMode="auto">
          <a:xfrm>
            <a:off x="304800" y="1981200"/>
            <a:ext cx="7297738" cy="4452938"/>
          </a:xfrm>
          <a:prstGeom prst="rect">
            <a:avLst/>
          </a:prstGeom>
          <a:noFill/>
          <a:ln w="9525">
            <a:noFill/>
            <a:miter lim="800000"/>
            <a:headEnd/>
            <a:tailEnd/>
          </a:ln>
        </p:spPr>
      </p:pic>
      <p:sp>
        <p:nvSpPr>
          <p:cNvPr id="2969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9700" name="Content Placeholder 2"/>
          <p:cNvSpPr txBox="1">
            <a:spLocks noGrp="1"/>
          </p:cNvSpPr>
          <p:nvPr>
            <p:ph idx="1"/>
          </p:nvPr>
        </p:nvSpPr>
        <p:spPr>
          <a:xfrm>
            <a:off x="838200" y="1447800"/>
            <a:ext cx="6858000" cy="4800600"/>
          </a:xfrm>
        </p:spPr>
        <p:txBody>
          <a:bodyPr/>
          <a:lstStyle/>
          <a:p>
            <a:r>
              <a:rPr lang="es-ES" sz="2800" i="1" dirty="0" smtClean="0">
                <a:latin typeface="Calibri" pitchFamily="34" charset="0"/>
              </a:rPr>
              <a:t>"</a:t>
            </a:r>
            <a:r>
              <a:rPr lang="es-ES" sz="2800" b="1" i="1" dirty="0" smtClean="0">
                <a:latin typeface="Calibri" pitchFamily="34" charset="0"/>
              </a:rPr>
              <a:t>Pasaré por la tierra de Egipto</a:t>
            </a:r>
            <a:r>
              <a:rPr lang="es-ES" sz="2800" i="1" dirty="0" smtClean="0">
                <a:latin typeface="Calibri" pitchFamily="34" charset="0"/>
              </a:rPr>
              <a:t>", yo y no un ángel</a:t>
            </a:r>
            <a:r>
              <a:rPr lang="es-ES" sz="2800" i="1" dirty="0" smtClean="0">
                <a:latin typeface="Calibri" pitchFamily="34" charset="0"/>
              </a:rPr>
              <a:t>;</a:t>
            </a:r>
          </a:p>
          <a:p>
            <a:r>
              <a:rPr lang="es-ES" sz="2800" i="1" dirty="0" smtClean="0">
                <a:latin typeface="Calibri" pitchFamily="34" charset="0"/>
              </a:rPr>
              <a:t>"</a:t>
            </a:r>
            <a:r>
              <a:rPr lang="es-ES" sz="2800" b="1" i="1" dirty="0" smtClean="0">
                <a:latin typeface="Calibri" pitchFamily="34" charset="0"/>
              </a:rPr>
              <a:t>Y heriré a todo primogénito </a:t>
            </a:r>
            <a:r>
              <a:rPr lang="es-ES" sz="2800" i="1" dirty="0" smtClean="0">
                <a:latin typeface="Calibri" pitchFamily="34" charset="0"/>
              </a:rPr>
              <a:t>en la tierra de Egipto", yo y no un serafín</a:t>
            </a:r>
            <a:r>
              <a:rPr lang="es-ES" sz="2800" i="1" dirty="0" smtClean="0">
                <a:latin typeface="Calibri" pitchFamily="34" charset="0"/>
              </a:rPr>
              <a:t>;</a:t>
            </a:r>
          </a:p>
          <a:p>
            <a:r>
              <a:rPr lang="es-ES" sz="2800" i="1" dirty="0" smtClean="0">
                <a:latin typeface="Calibri" pitchFamily="34" charset="0"/>
              </a:rPr>
              <a:t>"</a:t>
            </a:r>
            <a:r>
              <a:rPr lang="es-ES" sz="2800" b="1" i="1" dirty="0" smtClean="0">
                <a:latin typeface="Calibri" pitchFamily="34" charset="0"/>
              </a:rPr>
              <a:t>Y llevaré a cabo juicios </a:t>
            </a:r>
            <a:r>
              <a:rPr lang="es-ES" sz="2800" i="1" dirty="0" smtClean="0">
                <a:latin typeface="Calibri" pitchFamily="34" charset="0"/>
              </a:rPr>
              <a:t>contra todos los dioses de Egipto", yo y no un mensajero</a:t>
            </a:r>
            <a:r>
              <a:rPr lang="es-ES" sz="2800" i="1" dirty="0" smtClean="0">
                <a:latin typeface="Calibri" pitchFamily="34" charset="0"/>
              </a:rPr>
              <a:t>;</a:t>
            </a:r>
          </a:p>
          <a:p>
            <a:r>
              <a:rPr lang="es-ES" sz="2800" i="1" dirty="0" smtClean="0">
                <a:latin typeface="Calibri" pitchFamily="34" charset="0"/>
              </a:rPr>
              <a:t>"</a:t>
            </a:r>
            <a:r>
              <a:rPr lang="es-ES" sz="2800" b="1" i="1" dirty="0" smtClean="0">
                <a:latin typeface="Calibri" pitchFamily="34" charset="0"/>
              </a:rPr>
              <a:t>Yo- el Señ-r</a:t>
            </a:r>
            <a:r>
              <a:rPr lang="es-ES" sz="2800" i="1" dirty="0" smtClean="0">
                <a:latin typeface="Calibri" pitchFamily="34" charset="0"/>
              </a:rPr>
              <a:t>", ¡soy yo, y nadie más</a:t>
            </a:r>
            <a:r>
              <a:rPr lang="es-ES" sz="2800" i="1" dirty="0" smtClean="0">
                <a:latin typeface="Calibri" pitchFamily="34" charset="0"/>
              </a:rPr>
              <a:t>!</a:t>
            </a:r>
          </a:p>
          <a:p>
            <a:r>
              <a:rPr lang="es-ES" sz="2800" i="1" dirty="0" smtClean="0">
                <a:latin typeface="Calibri" pitchFamily="34" charset="0"/>
              </a:rPr>
              <a:t>"</a:t>
            </a:r>
            <a:r>
              <a:rPr lang="es-ES" sz="2800" b="1" i="1" dirty="0" smtClean="0">
                <a:latin typeface="Calibri" pitchFamily="34" charset="0"/>
              </a:rPr>
              <a:t>Con mano fuerte</a:t>
            </a:r>
            <a:r>
              <a:rPr lang="es-ES" sz="2800" i="1" dirty="0" smtClean="0">
                <a:latin typeface="Calibri" pitchFamily="34" charset="0"/>
              </a:rPr>
              <a:t>", esto se refiere a la dever (pestilencia) como se dice: </a:t>
            </a:r>
            <a:endParaRPr lang="es-ES" sz="2800" i="1" dirty="0" smtClean="0">
              <a:latin typeface="Calibri" pitchFamily="34" charset="0"/>
            </a:endParaRPr>
          </a:p>
        </p:txBody>
      </p:sp>
      <p:pic>
        <p:nvPicPr>
          <p:cNvPr id="29701" name="Picture 2"/>
          <p:cNvPicPr preferRelativeResize="0">
            <a:picLocks noChangeArrowheads="1"/>
          </p:cNvPicPr>
          <p:nvPr/>
        </p:nvPicPr>
        <p:blipFill>
          <a:blip r:embed="rId4" cstate="print"/>
          <a:srcRect/>
          <a:stretch>
            <a:fillRect/>
          </a:stretch>
        </p:blipFill>
        <p:spPr bwMode="auto">
          <a:xfrm>
            <a:off x="7620000" y="1524000"/>
            <a:ext cx="11541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p:cNvPicPr>
          <p:nvPr/>
        </p:nvPicPr>
        <p:blipFill>
          <a:blip r:embed="rId3" cstate="print"/>
          <a:srcRect/>
          <a:stretch>
            <a:fillRect/>
          </a:stretch>
        </p:blipFill>
        <p:spPr bwMode="auto">
          <a:xfrm>
            <a:off x="304800" y="1981200"/>
            <a:ext cx="7297738" cy="4452938"/>
          </a:xfrm>
          <a:prstGeom prst="rect">
            <a:avLst/>
          </a:prstGeom>
          <a:noFill/>
          <a:ln w="9525">
            <a:noFill/>
            <a:miter lim="800000"/>
            <a:headEnd/>
            <a:tailEnd/>
          </a:ln>
        </p:spPr>
      </p:pic>
      <p:sp>
        <p:nvSpPr>
          <p:cNvPr id="2969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9700" name="Content Placeholder 2"/>
          <p:cNvSpPr txBox="1">
            <a:spLocks noGrp="1"/>
          </p:cNvSpPr>
          <p:nvPr>
            <p:ph idx="1"/>
          </p:nvPr>
        </p:nvSpPr>
        <p:spPr>
          <a:xfrm>
            <a:off x="838200" y="1447800"/>
            <a:ext cx="6858000" cy="4800600"/>
          </a:xfrm>
        </p:spPr>
        <p:txBody>
          <a:bodyPr/>
          <a:lstStyle/>
          <a:p>
            <a:r>
              <a:rPr lang="es-ES" sz="2800" i="1" dirty="0" smtClean="0">
                <a:latin typeface="Calibri" pitchFamily="34" charset="0"/>
              </a:rPr>
              <a:t>"</a:t>
            </a:r>
            <a:r>
              <a:rPr lang="es-ES" sz="2800" i="1" dirty="0" smtClean="0">
                <a:latin typeface="Calibri" pitchFamily="34" charset="0"/>
              </a:rPr>
              <a:t>He aquí, la mano del Eterno estará sobre tu ganado en el campo, sobre los caballos, los asnos, los camellos, los vacas y ovejas, pestilencia muy grave</a:t>
            </a:r>
            <a:r>
              <a:rPr lang="es-ES" sz="2800" i="1" dirty="0" smtClean="0">
                <a:latin typeface="Calibri" pitchFamily="34" charset="0"/>
              </a:rPr>
              <a:t>".</a:t>
            </a:r>
          </a:p>
          <a:p>
            <a:r>
              <a:rPr lang="es-ES" sz="2800" i="1" dirty="0" smtClean="0">
                <a:latin typeface="Calibri" pitchFamily="34" charset="0"/>
              </a:rPr>
              <a:t>"</a:t>
            </a:r>
            <a:r>
              <a:rPr lang="es-ES" sz="2800" b="1" i="1" dirty="0" smtClean="0">
                <a:latin typeface="Calibri" pitchFamily="34" charset="0"/>
              </a:rPr>
              <a:t>Y con el brazo extendido</a:t>
            </a:r>
            <a:r>
              <a:rPr lang="es-ES" sz="2800" i="1" dirty="0" smtClean="0">
                <a:latin typeface="Calibri" pitchFamily="34" charset="0"/>
              </a:rPr>
              <a:t>", esto se refiere a la espada, como está dicho: "Su espada estaba desenvainada, en su mano, extendida sobre Jerusalén</a:t>
            </a:r>
            <a:r>
              <a:rPr lang="es-ES" sz="2800" i="1" dirty="0" smtClean="0">
                <a:latin typeface="Calibri" pitchFamily="34" charset="0"/>
              </a:rPr>
              <a:t>".</a:t>
            </a:r>
            <a:r>
              <a:rPr lang="es-ES" sz="2800" dirty="0" smtClean="0"/>
              <a:t> </a:t>
            </a:r>
            <a:r>
              <a:rPr lang="es-ES" sz="2000" dirty="0" smtClean="0"/>
              <a:t>(Divré Hayamim I -I Crónicas- 21:16).</a:t>
            </a:r>
            <a:endParaRPr sz="2800" i="1" dirty="0" smtClean="0">
              <a:latin typeface="Calibri" pitchFamily="34" charset="0"/>
            </a:endParaRPr>
          </a:p>
        </p:txBody>
      </p:sp>
      <p:pic>
        <p:nvPicPr>
          <p:cNvPr id="29701" name="Picture 2"/>
          <p:cNvPicPr preferRelativeResize="0">
            <a:picLocks noChangeArrowheads="1"/>
          </p:cNvPicPr>
          <p:nvPr/>
        </p:nvPicPr>
        <p:blipFill>
          <a:blip r:embed="rId4" cstate="print"/>
          <a:srcRect/>
          <a:stretch>
            <a:fillRect/>
          </a:stretch>
        </p:blipFill>
        <p:spPr bwMode="auto">
          <a:xfrm>
            <a:off x="7620000" y="1524000"/>
            <a:ext cx="11541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2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0725" name="Content Placeholder 2"/>
          <p:cNvSpPr txBox="1">
            <a:spLocks noGrp="1"/>
          </p:cNvSpPr>
          <p:nvPr>
            <p:ph idx="1"/>
          </p:nvPr>
        </p:nvSpPr>
        <p:spPr>
          <a:xfrm>
            <a:off x="838200" y="1447800"/>
            <a:ext cx="6324600" cy="4800600"/>
          </a:xfrm>
        </p:spPr>
        <p:txBody>
          <a:bodyPr/>
          <a:lstStyle/>
          <a:p>
            <a:r>
              <a:rPr lang="es-ES" sz="2800" i="1" dirty="0" smtClean="0"/>
              <a:t>"</a:t>
            </a:r>
            <a:r>
              <a:rPr lang="es-ES" sz="2800" b="1" i="1" dirty="0" smtClean="0"/>
              <a:t>Y con manifestación grande</a:t>
            </a:r>
            <a:r>
              <a:rPr lang="es-ES" sz="2800" i="1" dirty="0" smtClean="0"/>
              <a:t>" - se refiere a la revelación de Dios.  Como está escrito: "¿Acaso ha intentado algún dios venir para tomar para él a un pueblo de dentro de otro pueblo, con prodigios y con portentos y con milagros y con guerra, y con mano fuerte y con brazo tendido, y con grandes manifestaciones, como todo lo que hizo por ustedes Adonai vuestro Dios en Egipto delante de tus ojos?"</a:t>
            </a:r>
            <a:r>
              <a:rPr lang="es-ES" sz="2400" i="1" dirty="0" smtClean="0"/>
              <a:t> </a:t>
            </a:r>
            <a:r>
              <a:rPr lang="es-ES" sz="2000" dirty="0" smtClean="0"/>
              <a:t>(Devarim 4:34).</a:t>
            </a:r>
            <a:endParaRPr sz="2400" dirty="0" smtClean="0">
              <a:latin typeface="Calibri" pitchFamily="34" charset="0"/>
            </a:endParaRPr>
          </a:p>
        </p:txBody>
      </p:sp>
      <p:pic>
        <p:nvPicPr>
          <p:cNvPr id="6" name="Picture 2"/>
          <p:cNvPicPr preferRelativeResize="0">
            <a:picLocks noChangeArrowheads="1"/>
          </p:cNvPicPr>
          <p:nvPr/>
        </p:nvPicPr>
        <p:blipFill>
          <a:blip r:embed="rId4" cstate="print"/>
          <a:srcRect/>
          <a:stretch>
            <a:fillRect/>
          </a:stretch>
        </p:blipFill>
        <p:spPr bwMode="auto">
          <a:xfrm>
            <a:off x="7620000" y="1524000"/>
            <a:ext cx="11541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2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0725" name="Content Placeholder 2"/>
          <p:cNvSpPr txBox="1">
            <a:spLocks noGrp="1"/>
          </p:cNvSpPr>
          <p:nvPr>
            <p:ph idx="1"/>
          </p:nvPr>
        </p:nvSpPr>
        <p:spPr>
          <a:xfrm>
            <a:off x="838200" y="1447800"/>
            <a:ext cx="6324600" cy="4800600"/>
          </a:xfrm>
        </p:spPr>
        <p:txBody>
          <a:bodyPr/>
          <a:lstStyle/>
          <a:p>
            <a:r>
              <a:rPr lang="es-ES" sz="2800" i="1" dirty="0" smtClean="0"/>
              <a:t>"</a:t>
            </a:r>
            <a:r>
              <a:rPr lang="es-ES" sz="2800" b="1" i="1" dirty="0" smtClean="0"/>
              <a:t>Y con una gran manifestación</a:t>
            </a:r>
            <a:r>
              <a:rPr lang="es-ES" sz="2800" i="1" dirty="0" smtClean="0"/>
              <a:t>", esto se refiere a la revelación de la Shejiná (Presencia Divina), como se dice: "¿Alguna vez Di-s ha tratado de tomar para sí una nación de en medio de otra nación, con pruebas, señales y prodigios, con guerra y con mano fuerte y brazo extendido, y con grandes manifestaciones, como todo lo que el Señor tu Di-s, hizo por ti en Egipto delante de tus ojos</a:t>
            </a:r>
            <a:r>
              <a:rPr lang="es-ES" sz="2800" i="1" dirty="0" smtClean="0"/>
              <a:t>!“</a:t>
            </a:r>
          </a:p>
        </p:txBody>
      </p:sp>
      <p:pic>
        <p:nvPicPr>
          <p:cNvPr id="6" name="Picture 2"/>
          <p:cNvPicPr preferRelativeResize="0">
            <a:picLocks noChangeArrowheads="1"/>
          </p:cNvPicPr>
          <p:nvPr/>
        </p:nvPicPr>
        <p:blipFill>
          <a:blip r:embed="rId4" cstate="print"/>
          <a:srcRect/>
          <a:stretch>
            <a:fillRect/>
          </a:stretch>
        </p:blipFill>
        <p:spPr bwMode="auto">
          <a:xfrm>
            <a:off x="7620000" y="1524000"/>
            <a:ext cx="11541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2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0725" name="Content Placeholder 2"/>
          <p:cNvSpPr txBox="1">
            <a:spLocks noGrp="1"/>
          </p:cNvSpPr>
          <p:nvPr>
            <p:ph idx="1"/>
          </p:nvPr>
        </p:nvSpPr>
        <p:spPr>
          <a:xfrm>
            <a:off x="838200" y="1447800"/>
            <a:ext cx="6324600" cy="4800600"/>
          </a:xfrm>
        </p:spPr>
        <p:txBody>
          <a:bodyPr/>
          <a:lstStyle/>
          <a:p>
            <a:r>
              <a:rPr lang="es-ES" sz="2800" i="1" dirty="0" smtClean="0"/>
              <a:t>"</a:t>
            </a:r>
            <a:r>
              <a:rPr lang="es-ES" sz="2800" b="1" i="1" dirty="0" smtClean="0"/>
              <a:t>Y con señales</a:t>
            </a:r>
            <a:r>
              <a:rPr lang="es-ES" sz="2800" i="1" dirty="0" smtClean="0"/>
              <a:t>", esto se refiere a la vara, como está dicho: "Toma en tu mano esta vara con la que harás las señales</a:t>
            </a:r>
            <a:r>
              <a:rPr lang="es-ES" sz="2800" i="1" dirty="0" smtClean="0"/>
              <a:t>".</a:t>
            </a:r>
          </a:p>
          <a:p>
            <a:r>
              <a:rPr lang="es-ES" sz="2800" i="1" dirty="0" smtClean="0"/>
              <a:t>“</a:t>
            </a:r>
            <a:r>
              <a:rPr lang="es-ES" sz="2800" b="1" i="1" dirty="0" smtClean="0"/>
              <a:t>Y prodigios</a:t>
            </a:r>
            <a:r>
              <a:rPr lang="es-ES" sz="2800" i="1" dirty="0" smtClean="0"/>
              <a:t>”, esto se refiere a la sangre, como está dicho: “Y daré prodigios en el cielo y en la tierra.</a:t>
            </a:r>
            <a:endParaRPr sz="2400" dirty="0" smtClean="0">
              <a:latin typeface="Calibri" pitchFamily="34" charset="0"/>
            </a:endParaRPr>
          </a:p>
        </p:txBody>
      </p:sp>
      <p:pic>
        <p:nvPicPr>
          <p:cNvPr id="6" name="Picture 2"/>
          <p:cNvPicPr preferRelativeResize="0">
            <a:picLocks noChangeArrowheads="1"/>
          </p:cNvPicPr>
          <p:nvPr/>
        </p:nvPicPr>
        <p:blipFill>
          <a:blip r:embed="rId4" cstate="print"/>
          <a:srcRect/>
          <a:stretch>
            <a:fillRect/>
          </a:stretch>
        </p:blipFill>
        <p:spPr bwMode="auto">
          <a:xfrm>
            <a:off x="7620000" y="1524000"/>
            <a:ext cx="11541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2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pic>
        <p:nvPicPr>
          <p:cNvPr id="30724" name="Picture 2"/>
          <p:cNvPicPr preferRelativeResize="0">
            <a:picLocks noChangeArrowheads="1"/>
          </p:cNvPicPr>
          <p:nvPr/>
        </p:nvPicPr>
        <p:blipFill>
          <a:blip r:embed="rId4" cstate="print"/>
          <a:srcRect/>
          <a:stretch>
            <a:fillRect/>
          </a:stretch>
        </p:blipFill>
        <p:spPr bwMode="auto">
          <a:xfrm>
            <a:off x="7121525" y="4114800"/>
            <a:ext cx="1412875" cy="2109788"/>
          </a:xfrm>
          <a:prstGeom prst="rect">
            <a:avLst/>
          </a:prstGeom>
          <a:solidFill>
            <a:srgbClr val="FFFFFF"/>
          </a:solidFill>
          <a:ln w="9525">
            <a:noFill/>
            <a:miter lim="800000"/>
            <a:headEnd/>
            <a:tailEnd/>
          </a:ln>
        </p:spPr>
      </p:pic>
      <p:sp>
        <p:nvSpPr>
          <p:cNvPr id="30725" name="Content Placeholder 2"/>
          <p:cNvSpPr txBox="1">
            <a:spLocks noGrp="1"/>
          </p:cNvSpPr>
          <p:nvPr>
            <p:ph idx="1"/>
          </p:nvPr>
        </p:nvSpPr>
        <p:spPr>
          <a:xfrm>
            <a:off x="838200" y="1447800"/>
            <a:ext cx="6705600" cy="4800600"/>
          </a:xfrm>
        </p:spPr>
        <p:txBody>
          <a:bodyPr/>
          <a:lstStyle/>
          <a:p>
            <a:r>
              <a:rPr lang="es-CO" sz="2800" b="1" dirty="0" smtClean="0">
                <a:latin typeface="Calibri" pitchFamily="34" charset="0"/>
              </a:rPr>
              <a:t>(</a:t>
            </a:r>
            <a:r>
              <a:rPr lang="es-CO" sz="2800" b="1" dirty="0" smtClean="0">
                <a:solidFill>
                  <a:srgbClr val="FF0000"/>
                </a:solidFill>
                <a:latin typeface="Calibri" pitchFamily="34" charset="0"/>
              </a:rPr>
              <a:t>Se acostumbra derramar </a:t>
            </a:r>
            <a:r>
              <a:rPr lang="es-CO" sz="2800" b="1" dirty="0" smtClean="0">
                <a:latin typeface="Calibri" pitchFamily="34" charset="0"/>
              </a:rPr>
              <a:t>un poco de vino de la copa, o se unta el dedo anular con vino de la copa y se deposita la gota del vino en el plato, al decir:) </a:t>
            </a:r>
            <a:endParaRPr sz="2800" b="1" dirty="0" smtClean="0">
              <a:latin typeface="Calibri" pitchFamily="34" charset="0"/>
            </a:endParaRPr>
          </a:p>
          <a:p>
            <a:r>
              <a:rPr lang="es-CO" b="1" i="1" dirty="0" smtClean="0">
                <a:solidFill>
                  <a:srgbClr val="FF0000"/>
                </a:solidFill>
                <a:latin typeface="Calibri" pitchFamily="34" charset="0"/>
              </a:rPr>
              <a:t>sangre</a:t>
            </a:r>
            <a:r>
              <a:rPr lang="es-CO" dirty="0" smtClean="0">
                <a:latin typeface="Calibri" pitchFamily="34" charset="0"/>
              </a:rPr>
              <a:t>, </a:t>
            </a:r>
            <a:r>
              <a:rPr lang="es-CO" sz="2000" dirty="0" smtClean="0">
                <a:latin typeface="Calibri" pitchFamily="34" charset="0"/>
              </a:rPr>
              <a:t>(y al decir:)</a:t>
            </a:r>
            <a:r>
              <a:rPr lang="es-CO" sz="2000" i="1" dirty="0" smtClean="0">
                <a:latin typeface="Calibri" pitchFamily="34" charset="0"/>
              </a:rPr>
              <a:t> </a:t>
            </a:r>
            <a:endParaRPr dirty="0" smtClean="0">
              <a:latin typeface="Calibri" pitchFamily="34" charset="0"/>
            </a:endParaRPr>
          </a:p>
          <a:p>
            <a:r>
              <a:rPr lang="es-CO" b="1" i="1" dirty="0" smtClean="0">
                <a:solidFill>
                  <a:srgbClr val="FF0000"/>
                </a:solidFill>
                <a:latin typeface="Calibri" pitchFamily="34" charset="0"/>
              </a:rPr>
              <a:t>y fuego</a:t>
            </a:r>
            <a:r>
              <a:rPr lang="es-CO" i="1" dirty="0" smtClean="0">
                <a:latin typeface="Calibri" pitchFamily="34" charset="0"/>
              </a:rPr>
              <a:t>,</a:t>
            </a:r>
            <a:r>
              <a:rPr lang="es-CO" dirty="0" smtClean="0">
                <a:latin typeface="Calibri" pitchFamily="34" charset="0"/>
              </a:rPr>
              <a:t> </a:t>
            </a:r>
            <a:r>
              <a:rPr lang="es-CO" sz="2000" dirty="0" smtClean="0">
                <a:latin typeface="Calibri" pitchFamily="34" charset="0"/>
              </a:rPr>
              <a:t>(y al decir:)</a:t>
            </a:r>
            <a:r>
              <a:rPr lang="es-CO" sz="2000" i="1" dirty="0" smtClean="0">
                <a:latin typeface="Calibri" pitchFamily="34" charset="0"/>
              </a:rPr>
              <a:t> </a:t>
            </a:r>
            <a:endParaRPr dirty="0" smtClean="0">
              <a:latin typeface="Calibri" pitchFamily="34" charset="0"/>
            </a:endParaRPr>
          </a:p>
          <a:p>
            <a:r>
              <a:rPr lang="es-CO" b="1" i="1" dirty="0" smtClean="0">
                <a:solidFill>
                  <a:srgbClr val="FF0000"/>
                </a:solidFill>
                <a:latin typeface="Calibri" pitchFamily="34" charset="0"/>
              </a:rPr>
              <a:t>y pilares de humo</a:t>
            </a:r>
            <a:r>
              <a:rPr lang="es-CO" i="1" dirty="0" smtClean="0">
                <a:latin typeface="Calibri" pitchFamily="34" charset="0"/>
              </a:rPr>
              <a:t>-  </a:t>
            </a:r>
            <a:r>
              <a:rPr lang="es-CO" sz="2000" i="1" dirty="0" smtClean="0">
                <a:latin typeface="Calibri" pitchFamily="34" charset="0"/>
              </a:rPr>
              <a:t>(</a:t>
            </a:r>
            <a:r>
              <a:rPr lang="es-CO" sz="2000" i="1" dirty="0" err="1" smtClean="0">
                <a:latin typeface="Calibri" pitchFamily="34" charset="0"/>
              </a:rPr>
              <a:t>Yoel</a:t>
            </a:r>
            <a:r>
              <a:rPr lang="es-CO" sz="2000" i="1" dirty="0" smtClean="0">
                <a:latin typeface="Calibri" pitchFamily="34" charset="0"/>
              </a:rPr>
              <a:t> -Joel- 3:3).</a:t>
            </a:r>
            <a:endParaRPr lang="es-CO" i="1" dirty="0" smtClean="0">
              <a:latin typeface="Calibri" pitchFamily="34" charset="0"/>
            </a:endParaRPr>
          </a:p>
          <a:p>
            <a:endParaRPr sz="20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174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1748" name="Content Placeholder 2"/>
          <p:cNvSpPr txBox="1">
            <a:spLocks noGrp="1"/>
          </p:cNvSpPr>
          <p:nvPr>
            <p:ph idx="1"/>
          </p:nvPr>
        </p:nvSpPr>
        <p:spPr>
          <a:xfrm>
            <a:off x="838200" y="1447800"/>
            <a:ext cx="5867400" cy="4800600"/>
          </a:xfrm>
        </p:spPr>
        <p:txBody>
          <a:bodyPr/>
          <a:lstStyle/>
          <a:p>
            <a:r>
              <a:rPr lang="es-ES" sz="2800" dirty="0" smtClean="0"/>
              <a:t>Otra explicación: "Con mano fuerte" - dos, "Y con brazo tendido" - dos, "Y con manifestación grande" - dos, "Y con portentos" - dos, "Y con milagros" - dos.  Estas son las diez plagas que trajo el Santo, bendito es Él, sobre los egipcios en Egipto, y estas son:</a:t>
            </a:r>
          </a:p>
          <a:p>
            <a:endParaRPr lang="es-CO" sz="2000" dirty="0" smtClean="0">
              <a:latin typeface="Calibri" pitchFamily="34" charset="0"/>
            </a:endParaRPr>
          </a:p>
          <a:p>
            <a:r>
              <a:rPr lang="es-CO" sz="1800" b="1" i="1" dirty="0" smtClean="0">
                <a:latin typeface="Calibri" pitchFamily="34" charset="0"/>
              </a:rPr>
              <a:t>(De nuevo, Se acostumbra </a:t>
            </a:r>
            <a:r>
              <a:rPr lang="es-CO" sz="1800" b="1" i="1" dirty="0" smtClean="0">
                <a:solidFill>
                  <a:srgbClr val="FF0000"/>
                </a:solidFill>
                <a:latin typeface="Calibri" pitchFamily="34" charset="0"/>
              </a:rPr>
              <a:t>derramar un poco de vino </a:t>
            </a:r>
            <a:r>
              <a:rPr lang="es-CO" sz="1800" b="1" i="1" dirty="0" smtClean="0">
                <a:latin typeface="Calibri" pitchFamily="34" charset="0"/>
              </a:rPr>
              <a:t>de la copa o se unta el dedo anular con vino de la copa y se deposita en el plato, al recordar cada una de las plagas)</a:t>
            </a:r>
            <a:endParaRPr sz="1800" b="1" i="1" dirty="0" smtClean="0">
              <a:latin typeface="Calibri" pitchFamily="34" charset="0"/>
            </a:endParaRPr>
          </a:p>
          <a:p>
            <a:endParaRPr sz="2000" dirty="0" smtClean="0">
              <a:latin typeface="Calibri" pitchFamily="34" charset="0"/>
            </a:endParaRPr>
          </a:p>
        </p:txBody>
      </p:sp>
      <p:pic>
        <p:nvPicPr>
          <p:cNvPr id="31749" name="Picture 2"/>
          <p:cNvPicPr preferRelativeResize="0">
            <a:picLocks noChangeArrowheads="1"/>
          </p:cNvPicPr>
          <p:nvPr/>
        </p:nvPicPr>
        <p:blipFill>
          <a:blip r:embed="rId4" cstate="print"/>
          <a:srcRect/>
          <a:stretch>
            <a:fillRect/>
          </a:stretch>
        </p:blipFill>
        <p:spPr bwMode="auto">
          <a:xfrm>
            <a:off x="6705600" y="2743200"/>
            <a:ext cx="2133600" cy="2667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2771"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2772" name="Content Placeholder 2"/>
          <p:cNvSpPr txBox="1">
            <a:spLocks noGrp="1"/>
          </p:cNvSpPr>
          <p:nvPr>
            <p:ph idx="1"/>
          </p:nvPr>
        </p:nvSpPr>
        <p:spPr>
          <a:xfrm>
            <a:off x="838200" y="1447800"/>
            <a:ext cx="5562600" cy="4800600"/>
          </a:xfrm>
        </p:spPr>
        <p:txBody>
          <a:bodyPr/>
          <a:lstStyle/>
          <a:p>
            <a:r>
              <a:rPr lang="es-CO" sz="1800" i="1" dirty="0" smtClean="0">
                <a:latin typeface="Calibri" pitchFamily="34" charset="0"/>
              </a:rPr>
              <a:t>*Estas son las diez plagas que trajo el Santo- bendito es Él, sobre los egipcios en Egipto, y estas son:</a:t>
            </a:r>
          </a:p>
          <a:p>
            <a:r>
              <a:rPr lang="es-CO" sz="2000" i="1" dirty="0" smtClean="0">
                <a:latin typeface="Calibri" pitchFamily="34" charset="0"/>
              </a:rPr>
              <a:t>1. Sangre (</a:t>
            </a:r>
            <a:r>
              <a:rPr lang="es-CO" sz="2000" b="1" i="1" dirty="0" smtClean="0">
                <a:latin typeface="Calibri" pitchFamily="34" charset="0"/>
              </a:rPr>
              <a:t>Dam</a:t>
            </a:r>
            <a:r>
              <a:rPr lang="es-CO" sz="2000" i="1" dirty="0" smtClean="0">
                <a:latin typeface="Calibri" pitchFamily="34" charset="0"/>
              </a:rPr>
              <a:t>)</a:t>
            </a:r>
            <a:endParaRPr sz="2000" dirty="0" smtClean="0">
              <a:latin typeface="Calibri" pitchFamily="34" charset="0"/>
            </a:endParaRPr>
          </a:p>
          <a:p>
            <a:r>
              <a:rPr lang="es-CO" sz="2000" i="1" dirty="0" smtClean="0">
                <a:latin typeface="Calibri" pitchFamily="34" charset="0"/>
              </a:rPr>
              <a:t>2. Ranas (</a:t>
            </a:r>
            <a:r>
              <a:rPr lang="es-CO" sz="2000" b="1" i="1" dirty="0" smtClean="0">
                <a:latin typeface="Calibri" pitchFamily="34" charset="0"/>
              </a:rPr>
              <a:t>Tzefardea</a:t>
            </a:r>
            <a:r>
              <a:rPr lang="es-CO" sz="2000" i="1" dirty="0" smtClean="0">
                <a:latin typeface="Calibri" pitchFamily="34" charset="0"/>
              </a:rPr>
              <a:t>)</a:t>
            </a:r>
            <a:endParaRPr sz="2000" dirty="0" smtClean="0">
              <a:latin typeface="Calibri" pitchFamily="34" charset="0"/>
            </a:endParaRPr>
          </a:p>
          <a:p>
            <a:r>
              <a:rPr lang="es-CO" sz="2000" i="1" dirty="0" smtClean="0">
                <a:latin typeface="Calibri" pitchFamily="34" charset="0"/>
              </a:rPr>
              <a:t>3. Piojos (</a:t>
            </a:r>
            <a:r>
              <a:rPr lang="es-CO" sz="2000" b="1" i="1" dirty="0" smtClean="0">
                <a:latin typeface="Calibri" pitchFamily="34" charset="0"/>
              </a:rPr>
              <a:t>Kinim</a:t>
            </a:r>
            <a:r>
              <a:rPr lang="es-CO" sz="2000" i="1" dirty="0" smtClean="0">
                <a:latin typeface="Calibri" pitchFamily="34" charset="0"/>
              </a:rPr>
              <a:t>)</a:t>
            </a:r>
            <a:endParaRPr sz="2000" dirty="0" smtClean="0">
              <a:latin typeface="Calibri" pitchFamily="34" charset="0"/>
            </a:endParaRPr>
          </a:p>
          <a:p>
            <a:r>
              <a:rPr lang="es-CO" sz="2000" i="1" dirty="0" smtClean="0">
                <a:latin typeface="Calibri" pitchFamily="34" charset="0"/>
              </a:rPr>
              <a:t>4. Fieras salvajes (</a:t>
            </a:r>
            <a:r>
              <a:rPr lang="es-CO" sz="2000" b="1" i="1" dirty="0" smtClean="0">
                <a:latin typeface="Calibri" pitchFamily="34" charset="0"/>
              </a:rPr>
              <a:t>Arov</a:t>
            </a:r>
            <a:r>
              <a:rPr lang="es-CO" sz="2000" i="1" dirty="0" smtClean="0">
                <a:latin typeface="Calibri" pitchFamily="34" charset="0"/>
              </a:rPr>
              <a:t>)</a:t>
            </a:r>
            <a:endParaRPr sz="2000" dirty="0" smtClean="0">
              <a:latin typeface="Calibri" pitchFamily="34" charset="0"/>
            </a:endParaRPr>
          </a:p>
          <a:p>
            <a:r>
              <a:rPr lang="es-CO" sz="2000" i="1" dirty="0" smtClean="0">
                <a:latin typeface="Calibri" pitchFamily="34" charset="0"/>
              </a:rPr>
              <a:t>5. Peste (</a:t>
            </a:r>
            <a:r>
              <a:rPr lang="es-CO" sz="2000" b="1" i="1" dirty="0" smtClean="0">
                <a:latin typeface="Calibri" pitchFamily="34" charset="0"/>
              </a:rPr>
              <a:t>Déver</a:t>
            </a:r>
            <a:r>
              <a:rPr lang="es-CO" sz="2000" i="1" dirty="0" smtClean="0">
                <a:latin typeface="Calibri" pitchFamily="34" charset="0"/>
              </a:rPr>
              <a:t>)</a:t>
            </a:r>
            <a:endParaRPr sz="2000" dirty="0" smtClean="0">
              <a:latin typeface="Calibri" pitchFamily="34" charset="0"/>
            </a:endParaRPr>
          </a:p>
          <a:p>
            <a:r>
              <a:rPr lang="es-CO" sz="2000" i="1" dirty="0" smtClean="0">
                <a:latin typeface="Calibri" pitchFamily="34" charset="0"/>
              </a:rPr>
              <a:t>6. Sarna (</a:t>
            </a:r>
            <a:r>
              <a:rPr lang="es-CO" sz="2000" b="1" i="1" dirty="0" smtClean="0">
                <a:latin typeface="Calibri" pitchFamily="34" charset="0"/>
              </a:rPr>
              <a:t>Shejin</a:t>
            </a:r>
            <a:r>
              <a:rPr lang="es-CO" sz="2000" i="1" dirty="0" smtClean="0">
                <a:latin typeface="Calibri" pitchFamily="34" charset="0"/>
              </a:rPr>
              <a:t>)</a:t>
            </a:r>
            <a:endParaRPr sz="2000" dirty="0" smtClean="0">
              <a:latin typeface="Calibri" pitchFamily="34" charset="0"/>
            </a:endParaRPr>
          </a:p>
          <a:p>
            <a:r>
              <a:rPr lang="es-CO" sz="2000" i="1" dirty="0" smtClean="0">
                <a:latin typeface="Calibri" pitchFamily="34" charset="0"/>
              </a:rPr>
              <a:t>7. Granizo (</a:t>
            </a:r>
            <a:r>
              <a:rPr lang="es-CO" sz="2000" b="1" i="1" dirty="0" smtClean="0">
                <a:latin typeface="Calibri" pitchFamily="34" charset="0"/>
              </a:rPr>
              <a:t>Barad</a:t>
            </a:r>
            <a:r>
              <a:rPr lang="es-CO" sz="2000" i="1" dirty="0" smtClean="0">
                <a:latin typeface="Calibri" pitchFamily="34" charset="0"/>
              </a:rPr>
              <a:t>)</a:t>
            </a:r>
            <a:endParaRPr sz="2000" dirty="0" smtClean="0">
              <a:latin typeface="Calibri" pitchFamily="34" charset="0"/>
            </a:endParaRPr>
          </a:p>
          <a:p>
            <a:r>
              <a:rPr lang="es-CO" sz="2000" i="1" dirty="0" smtClean="0">
                <a:latin typeface="Calibri" pitchFamily="34" charset="0"/>
              </a:rPr>
              <a:t>8. Langostas (</a:t>
            </a:r>
            <a:r>
              <a:rPr lang="es-CO" sz="2000" b="1" i="1" dirty="0" smtClean="0">
                <a:latin typeface="Calibri" pitchFamily="34" charset="0"/>
              </a:rPr>
              <a:t>Arbé</a:t>
            </a:r>
            <a:r>
              <a:rPr lang="es-CO" sz="2000" i="1" dirty="0" smtClean="0">
                <a:latin typeface="Calibri" pitchFamily="34" charset="0"/>
              </a:rPr>
              <a:t>)</a:t>
            </a:r>
            <a:endParaRPr sz="2000" dirty="0" smtClean="0">
              <a:latin typeface="Calibri" pitchFamily="34" charset="0"/>
            </a:endParaRPr>
          </a:p>
          <a:p>
            <a:r>
              <a:rPr lang="es-CO" sz="2000" i="1" dirty="0" smtClean="0">
                <a:latin typeface="Calibri" pitchFamily="34" charset="0"/>
              </a:rPr>
              <a:t>9. Oscuridad (</a:t>
            </a:r>
            <a:r>
              <a:rPr lang="es-CO" sz="2000" b="1" i="1" dirty="0" smtClean="0">
                <a:latin typeface="Calibri" pitchFamily="34" charset="0"/>
              </a:rPr>
              <a:t>Jóshej</a:t>
            </a:r>
            <a:r>
              <a:rPr lang="es-CO" sz="2000" i="1" dirty="0" smtClean="0">
                <a:latin typeface="Calibri" pitchFamily="34" charset="0"/>
              </a:rPr>
              <a:t>)</a:t>
            </a:r>
            <a:endParaRPr sz="2000" dirty="0" smtClean="0">
              <a:latin typeface="Calibri" pitchFamily="34" charset="0"/>
            </a:endParaRPr>
          </a:p>
          <a:p>
            <a:r>
              <a:rPr lang="es-CO" sz="2000" i="1" dirty="0" smtClean="0">
                <a:latin typeface="Calibri" pitchFamily="34" charset="0"/>
              </a:rPr>
              <a:t>10. Muerte de los primogénitos (</a:t>
            </a:r>
            <a:r>
              <a:rPr lang="es-CO" sz="2000" b="1" i="1" dirty="0" smtClean="0">
                <a:latin typeface="Calibri" pitchFamily="34" charset="0"/>
              </a:rPr>
              <a:t>Makat Bejorot</a:t>
            </a:r>
            <a:r>
              <a:rPr lang="es-CO" sz="2000" i="1" dirty="0" smtClean="0">
                <a:latin typeface="Calibri" pitchFamily="34" charset="0"/>
              </a:rPr>
              <a:t>).</a:t>
            </a:r>
            <a:endParaRPr sz="2000" dirty="0" smtClean="0">
              <a:latin typeface="Calibri" pitchFamily="34" charset="0"/>
            </a:endParaRPr>
          </a:p>
          <a:p>
            <a:endParaRPr sz="2000" dirty="0" smtClean="0">
              <a:latin typeface="Calibri" pitchFamily="34" charset="0"/>
            </a:endParaRPr>
          </a:p>
        </p:txBody>
      </p:sp>
      <p:pic>
        <p:nvPicPr>
          <p:cNvPr id="32773" name="Picture 2"/>
          <p:cNvPicPr preferRelativeResize="0">
            <a:picLocks noChangeArrowheads="1"/>
          </p:cNvPicPr>
          <p:nvPr/>
        </p:nvPicPr>
        <p:blipFill>
          <a:blip r:embed="rId4" cstate="print"/>
          <a:srcRect/>
          <a:stretch>
            <a:fillRect/>
          </a:stretch>
        </p:blipFill>
        <p:spPr bwMode="auto">
          <a:xfrm>
            <a:off x="4648200" y="2514600"/>
            <a:ext cx="3581400" cy="25908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3795"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3796" name="Content Placeholder 2"/>
          <p:cNvSpPr txBox="1">
            <a:spLocks noGrp="1"/>
          </p:cNvSpPr>
          <p:nvPr>
            <p:ph idx="1"/>
          </p:nvPr>
        </p:nvSpPr>
        <p:spPr>
          <a:xfrm>
            <a:off x="838200" y="1447800"/>
            <a:ext cx="6629400" cy="4800600"/>
          </a:xfrm>
          <a:ln>
            <a:solidFill>
              <a:schemeClr val="accent1"/>
            </a:solidFill>
          </a:ln>
        </p:spPr>
        <p:txBody>
          <a:bodyPr/>
          <a:lstStyle/>
          <a:p>
            <a:r>
              <a:rPr lang="es-CO" sz="2800" dirty="0" smtClean="0">
                <a:latin typeface="Calibri" pitchFamily="34" charset="0"/>
              </a:rPr>
              <a:t> Se prosigue con </a:t>
            </a:r>
            <a:r>
              <a:rPr lang="es-CO" sz="2800" dirty="0" smtClean="0">
                <a:latin typeface="Calibri" pitchFamily="34" charset="0"/>
              </a:rPr>
              <a:t>relatos…</a:t>
            </a:r>
            <a:endParaRPr sz="2800" dirty="0" smtClean="0">
              <a:latin typeface="Calibri" pitchFamily="34" charset="0"/>
            </a:endParaRPr>
          </a:p>
          <a:p>
            <a:r>
              <a:rPr lang="es-CO" dirty="0" smtClean="0">
                <a:latin typeface="Calibri" pitchFamily="34" charset="0"/>
              </a:rPr>
              <a:t>- </a:t>
            </a:r>
            <a:r>
              <a:rPr lang="es-CO" b="1" dirty="0" smtClean="0">
                <a:latin typeface="Calibri" pitchFamily="34" charset="0"/>
              </a:rPr>
              <a:t>Rabí </a:t>
            </a:r>
            <a:r>
              <a:rPr lang="es-CO" b="1" dirty="0" err="1" smtClean="0">
                <a:latin typeface="Calibri" pitchFamily="34" charset="0"/>
              </a:rPr>
              <a:t>Yosé</a:t>
            </a:r>
            <a:r>
              <a:rPr lang="es-CO" b="1" dirty="0" smtClean="0">
                <a:latin typeface="Calibri" pitchFamily="34" charset="0"/>
              </a:rPr>
              <a:t> </a:t>
            </a:r>
            <a:r>
              <a:rPr lang="es-CO" b="1" dirty="0" err="1" smtClean="0">
                <a:latin typeface="Calibri" pitchFamily="34" charset="0"/>
              </a:rPr>
              <a:t>HaGalilí</a:t>
            </a:r>
            <a:r>
              <a:rPr lang="es-CO" b="1" dirty="0" smtClean="0">
                <a:latin typeface="Calibri" pitchFamily="34" charset="0"/>
              </a:rPr>
              <a:t> </a:t>
            </a:r>
            <a:r>
              <a:rPr lang="es-CO" dirty="0" smtClean="0">
                <a:latin typeface="Calibri" pitchFamily="34" charset="0"/>
              </a:rPr>
              <a:t>decía: ¿De dónde aprendemos que fueron golpeados los egipcios en Egipto con diez plagas y en el Mar fueron golpeados con cincuenta plagas? ¿Respecto de Egipto qué está escrito?: </a:t>
            </a:r>
            <a:r>
              <a:rPr lang="es-CO" i="1" dirty="0" smtClean="0">
                <a:latin typeface="Calibri" pitchFamily="34" charset="0"/>
              </a:rPr>
              <a:t>Y dijeron los hechiceros al Faraón: dedo de Dios es éste. </a:t>
            </a:r>
            <a:r>
              <a:rPr lang="es-CO" sz="2800" i="1" dirty="0" smtClean="0">
                <a:latin typeface="Calibri" pitchFamily="34" charset="0"/>
              </a:rPr>
              <a:t> </a:t>
            </a:r>
            <a:r>
              <a:rPr lang="es-CO" sz="2000" dirty="0" smtClean="0">
                <a:latin typeface="Calibri" pitchFamily="34" charset="0"/>
              </a:rPr>
              <a:t>(Shemot 8:15),, </a:t>
            </a:r>
            <a:endParaRPr lang="es-CO" sz="28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3795"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3796" name="Content Placeholder 2"/>
          <p:cNvSpPr txBox="1">
            <a:spLocks noGrp="1"/>
          </p:cNvSpPr>
          <p:nvPr>
            <p:ph idx="1"/>
          </p:nvPr>
        </p:nvSpPr>
        <p:spPr>
          <a:xfrm>
            <a:off x="838200" y="1447800"/>
            <a:ext cx="7467600" cy="4800600"/>
          </a:xfrm>
          <a:ln>
            <a:solidFill>
              <a:schemeClr val="accent1"/>
            </a:solidFill>
          </a:ln>
        </p:spPr>
        <p:txBody>
          <a:bodyPr/>
          <a:lstStyle/>
          <a:p>
            <a:r>
              <a:rPr lang="es-ES" sz="2800" dirty="0" smtClean="0"/>
              <a:t>¿</a:t>
            </a:r>
            <a:r>
              <a:rPr lang="es-ES" sz="2800" b="1" dirty="0" smtClean="0"/>
              <a:t>R</a:t>
            </a:r>
            <a:r>
              <a:rPr lang="es-ES" sz="2800" b="1" dirty="0" smtClean="0"/>
              <a:t>especto </a:t>
            </a:r>
            <a:r>
              <a:rPr lang="es-ES" sz="2800" b="1" dirty="0" smtClean="0"/>
              <a:t>del Mar </a:t>
            </a:r>
            <a:r>
              <a:rPr lang="es-ES" sz="2800" dirty="0" smtClean="0"/>
              <a:t>qué está escrito?: </a:t>
            </a:r>
            <a:endParaRPr lang="es-ES" sz="2800" dirty="0" smtClean="0"/>
          </a:p>
          <a:p>
            <a:r>
              <a:rPr lang="es-ES" sz="2800" dirty="0" smtClean="0"/>
              <a:t>"</a:t>
            </a:r>
            <a:r>
              <a:rPr lang="es-ES" sz="2800" i="1" dirty="0" smtClean="0"/>
              <a:t>Vio </a:t>
            </a:r>
            <a:r>
              <a:rPr lang="es-ES" sz="2800" i="1" dirty="0" smtClean="0"/>
              <a:t>Israel la mano grande que puso Dios en Egipto, y el pueblo temió a Dios, y creyeron en Dios y en Moshé su servidor</a:t>
            </a:r>
            <a:r>
              <a:rPr lang="es-ES" sz="2800" dirty="0" smtClean="0"/>
              <a:t>" </a:t>
            </a:r>
            <a:r>
              <a:rPr lang="es-ES" sz="2000" dirty="0" smtClean="0"/>
              <a:t>(Shemot 14:31). </a:t>
            </a:r>
            <a:endParaRPr lang="es-ES" sz="2800" dirty="0" smtClean="0"/>
          </a:p>
          <a:p>
            <a:r>
              <a:rPr lang="es-ES" sz="2800" dirty="0" smtClean="0"/>
              <a:t> ¿</a:t>
            </a:r>
            <a:r>
              <a:rPr lang="es-ES" sz="2800" b="1" dirty="0" smtClean="0"/>
              <a:t>Cuántos golpes </a:t>
            </a:r>
            <a:r>
              <a:rPr lang="es-ES" sz="2800" dirty="0" smtClean="0"/>
              <a:t>recibieron con el dedo [de Dios en Egipto]?  Diez plagas, de aquí puedes aprender que en la tierra de Egipto fueron golpeados con diez plagas, y en el mar fueron golpeados con cincuenta plagas [pues allí fueron golpeados con toda la mano, es decir con los cinco dedos]“.</a:t>
            </a:r>
            <a:endParaRPr lang="es-CO" sz="2800" i="1"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3795"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3796" name="Content Placeholder 2"/>
          <p:cNvSpPr txBox="1">
            <a:spLocks noGrp="1"/>
          </p:cNvSpPr>
          <p:nvPr>
            <p:ph idx="1"/>
          </p:nvPr>
        </p:nvSpPr>
        <p:spPr>
          <a:xfrm>
            <a:off x="838200" y="1447800"/>
            <a:ext cx="7162800" cy="4800600"/>
          </a:xfrm>
          <a:ln>
            <a:solidFill>
              <a:schemeClr val="accent1"/>
            </a:solidFill>
          </a:ln>
        </p:spPr>
        <p:txBody>
          <a:bodyPr/>
          <a:lstStyle/>
          <a:p>
            <a:r>
              <a:rPr lang="es-CO" i="1" dirty="0" smtClean="0">
                <a:latin typeface="Calibri" pitchFamily="34" charset="0"/>
              </a:rPr>
              <a:t>- </a:t>
            </a:r>
            <a:r>
              <a:rPr lang="es-CO" b="1" dirty="0" smtClean="0">
                <a:latin typeface="Calibri" pitchFamily="34" charset="0"/>
              </a:rPr>
              <a:t>Rabí Eliézer </a:t>
            </a:r>
            <a:r>
              <a:rPr lang="es-CO" dirty="0" smtClean="0">
                <a:latin typeface="Calibri" pitchFamily="34" charset="0"/>
              </a:rPr>
              <a:t>decía: -¿De dónde aprendemos que cada una de las plagas que trajo el Santo-bendito es Él, sobre los egipcios en Egipto consistía de cuatro plagas? </a:t>
            </a:r>
            <a:r>
              <a:rPr lang="es-ES" dirty="0" smtClean="0"/>
              <a:t>Como está escrito: </a:t>
            </a:r>
            <a:r>
              <a:rPr lang="es-ES" i="1" dirty="0" smtClean="0"/>
              <a:t>"Envió sobre ellos el furor de su cólera [en cada una de las plagas], ira y enojo y angustia, una delegación de ángeles del mal</a:t>
            </a:r>
            <a:r>
              <a:rPr lang="es-ES" dirty="0" smtClean="0"/>
              <a:t>"</a:t>
            </a:r>
            <a:r>
              <a:rPr lang="es-ES" sz="2000" dirty="0" smtClean="0"/>
              <a:t> (Tehilim -Salmos- 78:49).</a:t>
            </a:r>
            <a:r>
              <a:rPr lang="es-ES" dirty="0" smtClean="0"/>
              <a:t> </a:t>
            </a:r>
            <a:endParaRPr lang="es-ES" dirty="0" smtClean="0"/>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3795"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3796" name="Content Placeholder 2"/>
          <p:cNvSpPr txBox="1">
            <a:spLocks noGrp="1"/>
          </p:cNvSpPr>
          <p:nvPr>
            <p:ph idx="1"/>
          </p:nvPr>
        </p:nvSpPr>
        <p:spPr>
          <a:xfrm>
            <a:off x="838200" y="1447800"/>
            <a:ext cx="7162800" cy="4800600"/>
          </a:xfrm>
          <a:ln>
            <a:solidFill>
              <a:schemeClr val="accent1"/>
            </a:solidFill>
          </a:ln>
        </p:spPr>
        <p:txBody>
          <a:bodyPr/>
          <a:lstStyle/>
          <a:p>
            <a:r>
              <a:rPr lang="es-ES" dirty="0" smtClean="0"/>
              <a:t> </a:t>
            </a:r>
            <a:r>
              <a:rPr lang="es-ES" i="1" dirty="0" smtClean="0"/>
              <a:t>"Ira" - uno, </a:t>
            </a:r>
            <a:endParaRPr lang="es-ES" i="1" dirty="0" smtClean="0"/>
          </a:p>
          <a:p>
            <a:r>
              <a:rPr lang="es-ES" i="1" dirty="0" smtClean="0"/>
              <a:t>"</a:t>
            </a:r>
            <a:r>
              <a:rPr lang="es-ES" i="1" dirty="0" smtClean="0"/>
              <a:t>Y enojo" - dos, </a:t>
            </a:r>
            <a:endParaRPr lang="es-ES" i="1" dirty="0" smtClean="0"/>
          </a:p>
          <a:p>
            <a:r>
              <a:rPr lang="es-ES" i="1" dirty="0" smtClean="0"/>
              <a:t>"</a:t>
            </a:r>
            <a:r>
              <a:rPr lang="es-ES" i="1" dirty="0" smtClean="0"/>
              <a:t>Y angustia" - tres, </a:t>
            </a:r>
            <a:endParaRPr lang="es-ES" i="1" dirty="0" smtClean="0"/>
          </a:p>
          <a:p>
            <a:r>
              <a:rPr lang="es-ES" i="1" dirty="0" smtClean="0"/>
              <a:t>"</a:t>
            </a:r>
            <a:r>
              <a:rPr lang="es-ES" i="1" dirty="0" smtClean="0"/>
              <a:t>una delegación de ángeles del mal" - cuatro.  </a:t>
            </a:r>
            <a:endParaRPr lang="es-ES" i="1" dirty="0" smtClean="0"/>
          </a:p>
          <a:p>
            <a:r>
              <a:rPr lang="es-ES" dirty="0" smtClean="0"/>
              <a:t>De </a:t>
            </a:r>
            <a:r>
              <a:rPr lang="es-ES" dirty="0" smtClean="0"/>
              <a:t>aquí puedes aprender que en Egipto fueron golpeados con cuarenta plagas, y en el mar fueron golpeados con doscientas plagas".</a:t>
            </a:r>
            <a:r>
              <a:rPr lang="es-CO" i="1" dirty="0" smtClean="0">
                <a:latin typeface="Calibri" pitchFamily="34" charset="0"/>
              </a:rPr>
              <a:t> </a:t>
            </a: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3795"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3796" name="Content Placeholder 2"/>
          <p:cNvSpPr txBox="1">
            <a:spLocks noGrp="1"/>
          </p:cNvSpPr>
          <p:nvPr>
            <p:ph idx="1"/>
          </p:nvPr>
        </p:nvSpPr>
        <p:spPr>
          <a:xfrm>
            <a:off x="838200" y="1447800"/>
            <a:ext cx="7467600" cy="4800600"/>
          </a:xfrm>
          <a:ln>
            <a:solidFill>
              <a:schemeClr val="accent1"/>
            </a:solidFill>
          </a:ln>
        </p:spPr>
        <p:txBody>
          <a:bodyPr/>
          <a:lstStyle/>
          <a:p>
            <a:r>
              <a:rPr lang="es-ES" b="1" dirty="0" smtClean="0"/>
              <a:t>Rabí Akivá </a:t>
            </a:r>
            <a:r>
              <a:rPr lang="es-ES" dirty="0" smtClean="0"/>
              <a:t>dice: "¿De dónde aprendemos que cada una de las plagas que trajo el Santo - bendito es Él, sobre los egipcios en Egipto estaba compuesta por cinco plagas?  Como está escrito:</a:t>
            </a:r>
            <a:r>
              <a:rPr lang="es-ES" i="1" dirty="0" smtClean="0"/>
              <a:t> "Envió sobre ellos [en cada una de las plagas] el furor de su cólera, ira y enojo y angustia, una delegación de ángeles del mal</a:t>
            </a:r>
            <a:r>
              <a:rPr lang="es-ES" dirty="0" smtClean="0"/>
              <a:t>" </a:t>
            </a:r>
            <a:r>
              <a:rPr lang="es-ES" sz="2000" dirty="0" smtClean="0"/>
              <a:t>(Tehilim -Salmos- 78:49).  </a:t>
            </a:r>
            <a:endParaRPr lang="es-ES" dirty="0" smtClean="0"/>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3795"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3796" name="Content Placeholder 2"/>
          <p:cNvSpPr txBox="1">
            <a:spLocks noGrp="1"/>
          </p:cNvSpPr>
          <p:nvPr>
            <p:ph idx="1"/>
          </p:nvPr>
        </p:nvSpPr>
        <p:spPr>
          <a:xfrm>
            <a:off x="838200" y="1447800"/>
            <a:ext cx="7467600" cy="4800600"/>
          </a:xfrm>
          <a:ln>
            <a:solidFill>
              <a:schemeClr val="accent1"/>
            </a:solidFill>
          </a:ln>
        </p:spPr>
        <p:txBody>
          <a:bodyPr/>
          <a:lstStyle/>
          <a:p>
            <a:r>
              <a:rPr lang="es-ES" dirty="0" smtClean="0"/>
              <a:t>"</a:t>
            </a:r>
            <a:r>
              <a:rPr lang="es-ES" dirty="0" smtClean="0"/>
              <a:t>El furor de su cólera" - uno, </a:t>
            </a:r>
            <a:endParaRPr lang="es-ES" dirty="0" smtClean="0"/>
          </a:p>
          <a:p>
            <a:r>
              <a:rPr lang="es-ES" dirty="0" smtClean="0"/>
              <a:t>"</a:t>
            </a:r>
            <a:r>
              <a:rPr lang="es-ES" dirty="0" smtClean="0"/>
              <a:t>Ira" - dos, </a:t>
            </a:r>
            <a:endParaRPr lang="es-ES" dirty="0" smtClean="0"/>
          </a:p>
          <a:p>
            <a:r>
              <a:rPr lang="es-ES" dirty="0" smtClean="0"/>
              <a:t>"</a:t>
            </a:r>
            <a:r>
              <a:rPr lang="es-ES" dirty="0" smtClean="0"/>
              <a:t>Y enojo" - tres, </a:t>
            </a:r>
            <a:endParaRPr lang="es-ES" dirty="0" smtClean="0"/>
          </a:p>
          <a:p>
            <a:r>
              <a:rPr lang="es-ES" dirty="0" smtClean="0"/>
              <a:t>"</a:t>
            </a:r>
            <a:r>
              <a:rPr lang="es-ES" dirty="0" smtClean="0"/>
              <a:t>Y angustia" - cuatro, </a:t>
            </a:r>
            <a:endParaRPr lang="es-ES" dirty="0" smtClean="0"/>
          </a:p>
          <a:p>
            <a:r>
              <a:rPr lang="es-ES" dirty="0" smtClean="0"/>
              <a:t>"</a:t>
            </a:r>
            <a:r>
              <a:rPr lang="es-ES" dirty="0" smtClean="0"/>
              <a:t>una delegación de ángeles del mal" - cinco.  De aquí puedes aprender que en Egipto fueron golpeados con cincuenta plagas, y en el mar fueron golpeados con doscientas cincuenta plagas".</a:t>
            </a:r>
            <a:endParaRPr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481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4820" name="Content Placeholder 2"/>
          <p:cNvSpPr txBox="1">
            <a:spLocks noGrp="1"/>
          </p:cNvSpPr>
          <p:nvPr>
            <p:ph idx="1"/>
          </p:nvPr>
        </p:nvSpPr>
        <p:spPr>
          <a:xfrm>
            <a:off x="838200" y="1447800"/>
            <a:ext cx="6705600" cy="4800600"/>
          </a:xfrm>
        </p:spPr>
        <p:txBody>
          <a:bodyPr/>
          <a:lstStyle/>
          <a:p>
            <a:r>
              <a:rPr lang="es-CO" dirty="0" smtClean="0">
                <a:latin typeface="Calibri" pitchFamily="34" charset="0"/>
              </a:rPr>
              <a:t>Después se procede a reconocer un hecho tradicional expresado por una palabra especial: </a:t>
            </a:r>
            <a:r>
              <a:rPr lang="es-CO" b="1" i="1" dirty="0" smtClean="0">
                <a:latin typeface="Calibri" pitchFamily="34" charset="0"/>
              </a:rPr>
              <a:t>Dayenu</a:t>
            </a:r>
          </a:p>
          <a:p>
            <a:r>
              <a:rPr lang="es-CO" i="1" dirty="0" smtClean="0">
                <a:latin typeface="Calibri" pitchFamily="34" charset="0"/>
              </a:rPr>
              <a:t>Cuántas cosas buenas hizo Dios con nosotros!</a:t>
            </a:r>
            <a:endParaRPr dirty="0" smtClean="0">
              <a:latin typeface="Calibri" pitchFamily="34" charset="0"/>
            </a:endParaRPr>
          </a:p>
          <a:p>
            <a:r>
              <a:rPr lang="es-CO" b="1" i="1" dirty="0" smtClean="0">
                <a:latin typeface="Calibri" pitchFamily="34" charset="0"/>
              </a:rPr>
              <a:t>DAYENU!,</a:t>
            </a:r>
            <a:r>
              <a:rPr lang="es-CO" i="1" dirty="0" smtClean="0">
                <a:latin typeface="Calibri" pitchFamily="34" charset="0"/>
              </a:rPr>
              <a:t> Si nos hubiera sacado de Egipto, y no hubiera hecho con ellos juicios, nos hubiera bastado. (</a:t>
            </a:r>
            <a:r>
              <a:rPr lang="es-CO" b="1" i="1" dirty="0" smtClean="0">
                <a:latin typeface="Calibri" pitchFamily="34" charset="0"/>
              </a:rPr>
              <a:t>Dayenu</a:t>
            </a:r>
            <a:r>
              <a:rPr lang="es-CO" i="1" dirty="0" smtClean="0">
                <a:latin typeface="Calibri" pitchFamily="34" charset="0"/>
              </a:rPr>
              <a:t>) </a:t>
            </a:r>
            <a:endParaRPr dirty="0" smtClean="0">
              <a:latin typeface="Calibri" pitchFamily="34" charset="0"/>
            </a:endParaRPr>
          </a:p>
        </p:txBody>
      </p:sp>
      <p:pic>
        <p:nvPicPr>
          <p:cNvPr id="34821" name="Picture 2"/>
          <p:cNvPicPr preferRelativeResize="0">
            <a:picLocks noChangeArrowheads="1"/>
          </p:cNvPicPr>
          <p:nvPr/>
        </p:nvPicPr>
        <p:blipFill>
          <a:blip r:embed="rId4" cstate="print"/>
          <a:srcRect/>
          <a:stretch>
            <a:fillRect/>
          </a:stretch>
        </p:blipFill>
        <p:spPr bwMode="auto">
          <a:xfrm>
            <a:off x="7848600" y="1447800"/>
            <a:ext cx="703263" cy="1254125"/>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481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4820" name="Content Placeholder 2"/>
          <p:cNvSpPr txBox="1">
            <a:spLocks noGrp="1"/>
          </p:cNvSpPr>
          <p:nvPr>
            <p:ph idx="1"/>
          </p:nvPr>
        </p:nvSpPr>
        <p:spPr>
          <a:xfrm>
            <a:off x="838200" y="1447800"/>
            <a:ext cx="6705600" cy="4800600"/>
          </a:xfrm>
        </p:spPr>
        <p:txBody>
          <a:bodyPr/>
          <a:lstStyle/>
          <a:p>
            <a:r>
              <a:rPr lang="es-CO" sz="3000" i="1" dirty="0" smtClean="0">
                <a:latin typeface="Calibri" pitchFamily="34" charset="0"/>
              </a:rPr>
              <a:t>Si </a:t>
            </a:r>
            <a:r>
              <a:rPr lang="es-CO" sz="3000" i="1" dirty="0" smtClean="0">
                <a:latin typeface="Calibri" pitchFamily="34" charset="0"/>
              </a:rPr>
              <a:t>hubiera hecho con ellos juicios, y no lo hubiera hecho con sus dioses, nos hubiera bastado. (</a:t>
            </a:r>
            <a:r>
              <a:rPr lang="es-CO" sz="3000" b="1" i="1" dirty="0" err="1" smtClean="0">
                <a:latin typeface="Calibri" pitchFamily="34" charset="0"/>
              </a:rPr>
              <a:t>Dayenu</a:t>
            </a:r>
            <a:r>
              <a:rPr lang="es-CO" sz="3000" i="1" dirty="0" smtClean="0">
                <a:latin typeface="Calibri" pitchFamily="34" charset="0"/>
              </a:rPr>
              <a:t>) </a:t>
            </a:r>
            <a:endParaRPr sz="3000" dirty="0" smtClean="0">
              <a:latin typeface="Calibri" pitchFamily="34" charset="0"/>
            </a:endParaRPr>
          </a:p>
          <a:p>
            <a:r>
              <a:rPr lang="es-CO" sz="3000" i="1" dirty="0" smtClean="0">
                <a:latin typeface="Calibri" pitchFamily="34" charset="0"/>
              </a:rPr>
              <a:t>Si lo hubiera hecho con sus dioses, y no hubiera matado a sus primogénitos, nos hubiera bastado. (</a:t>
            </a:r>
            <a:r>
              <a:rPr lang="es-CO" sz="3000" b="1" i="1" dirty="0" err="1" smtClean="0">
                <a:latin typeface="Calibri" pitchFamily="34" charset="0"/>
              </a:rPr>
              <a:t>Dayenu</a:t>
            </a:r>
            <a:r>
              <a:rPr lang="es-CO" sz="3000" i="1" dirty="0" smtClean="0">
                <a:latin typeface="Calibri" pitchFamily="34" charset="0"/>
              </a:rPr>
              <a:t>)</a:t>
            </a:r>
            <a:endParaRPr sz="3000" dirty="0" smtClean="0">
              <a:latin typeface="Calibri" pitchFamily="34" charset="0"/>
            </a:endParaRPr>
          </a:p>
          <a:p>
            <a:r>
              <a:rPr lang="es-CO" sz="3000" i="1" dirty="0" smtClean="0">
                <a:latin typeface="Calibri" pitchFamily="34" charset="0"/>
              </a:rPr>
              <a:t>Si hubiera matado a sus primogénitos, y no nos hubiera dado sus riquezas, nos hubiera bastado. (</a:t>
            </a:r>
            <a:r>
              <a:rPr lang="es-CO" sz="3000" b="1" i="1" dirty="0" smtClean="0">
                <a:latin typeface="Calibri" pitchFamily="34" charset="0"/>
              </a:rPr>
              <a:t>Dayenu</a:t>
            </a:r>
            <a:r>
              <a:rPr lang="es-CO" sz="3000" i="1" dirty="0" smtClean="0">
                <a:latin typeface="Calibri" pitchFamily="34" charset="0"/>
              </a:rPr>
              <a:t>) </a:t>
            </a:r>
          </a:p>
        </p:txBody>
      </p:sp>
      <p:pic>
        <p:nvPicPr>
          <p:cNvPr id="34821" name="Picture 2"/>
          <p:cNvPicPr preferRelativeResize="0">
            <a:picLocks noChangeArrowheads="1"/>
          </p:cNvPicPr>
          <p:nvPr/>
        </p:nvPicPr>
        <p:blipFill>
          <a:blip r:embed="rId4" cstate="print"/>
          <a:srcRect/>
          <a:stretch>
            <a:fillRect/>
          </a:stretch>
        </p:blipFill>
        <p:spPr bwMode="auto">
          <a:xfrm>
            <a:off x="7848600" y="1447800"/>
            <a:ext cx="703263" cy="1254125"/>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481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4820" name="Content Placeholder 2"/>
          <p:cNvSpPr txBox="1">
            <a:spLocks noGrp="1"/>
          </p:cNvSpPr>
          <p:nvPr>
            <p:ph idx="1"/>
          </p:nvPr>
        </p:nvSpPr>
        <p:spPr>
          <a:xfrm>
            <a:off x="838200" y="1447800"/>
            <a:ext cx="6705600" cy="4800600"/>
          </a:xfrm>
        </p:spPr>
        <p:txBody>
          <a:bodyPr/>
          <a:lstStyle/>
          <a:p>
            <a:r>
              <a:rPr lang="es-ES" i="1" dirty="0" smtClean="0"/>
              <a:t>Si </a:t>
            </a:r>
            <a:r>
              <a:rPr lang="es-ES" i="1" dirty="0" smtClean="0"/>
              <a:t>nos hubiera dado sus riquezas, y no hubiera partido el mar para nosotros, nos hubiera bastado. </a:t>
            </a:r>
            <a:r>
              <a:rPr lang="es-ES" b="1" i="1" dirty="0" smtClean="0"/>
              <a:t>(Dayenu</a:t>
            </a:r>
            <a:r>
              <a:rPr lang="es-ES" b="1" i="1" dirty="0" smtClean="0"/>
              <a:t>)</a:t>
            </a:r>
          </a:p>
          <a:p>
            <a:r>
              <a:rPr lang="es-ES" i="1" dirty="0" smtClean="0"/>
              <a:t>Si hubiera partido el mar para nosotros, y no nos hubiera hecho cruzarlo por lo seco, nos hubiera bastado. </a:t>
            </a:r>
            <a:r>
              <a:rPr lang="es-ES" b="1" i="1" dirty="0" smtClean="0"/>
              <a:t>(Dayenu)</a:t>
            </a:r>
          </a:p>
          <a:p>
            <a:endParaRPr lang="es-ES" b="1" i="1" dirty="0" smtClean="0"/>
          </a:p>
        </p:txBody>
      </p:sp>
      <p:pic>
        <p:nvPicPr>
          <p:cNvPr id="34821" name="Picture 2"/>
          <p:cNvPicPr preferRelativeResize="0">
            <a:picLocks noChangeArrowheads="1"/>
          </p:cNvPicPr>
          <p:nvPr/>
        </p:nvPicPr>
        <p:blipFill>
          <a:blip r:embed="rId4" cstate="print"/>
          <a:srcRect/>
          <a:stretch>
            <a:fillRect/>
          </a:stretch>
        </p:blipFill>
        <p:spPr bwMode="auto">
          <a:xfrm>
            <a:off x="7848600" y="1447800"/>
            <a:ext cx="703263" cy="1254125"/>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481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4820" name="Content Placeholder 2"/>
          <p:cNvSpPr txBox="1">
            <a:spLocks noGrp="1"/>
          </p:cNvSpPr>
          <p:nvPr>
            <p:ph idx="1"/>
          </p:nvPr>
        </p:nvSpPr>
        <p:spPr>
          <a:xfrm>
            <a:off x="838200" y="1447800"/>
            <a:ext cx="6705600" cy="4800600"/>
          </a:xfrm>
        </p:spPr>
        <p:txBody>
          <a:bodyPr/>
          <a:lstStyle/>
          <a:p>
            <a:r>
              <a:rPr lang="es-ES" i="1" dirty="0" smtClean="0"/>
              <a:t>Si </a:t>
            </a:r>
            <a:r>
              <a:rPr lang="es-ES" i="1" dirty="0" smtClean="0"/>
              <a:t>nos hubiera hecho cruzarlo por lo seco, y no hubiera ahogado a nuestros opresores en él, nos hubiera bastado.</a:t>
            </a:r>
            <a:r>
              <a:rPr lang="es-ES" b="1" i="1" dirty="0" smtClean="0"/>
              <a:t> (Dayenu)</a:t>
            </a:r>
            <a:endParaRPr lang="es-ES" i="1" dirty="0" smtClean="0"/>
          </a:p>
          <a:p>
            <a:r>
              <a:rPr lang="es-ES" i="1" dirty="0" smtClean="0"/>
              <a:t>Si hubiera ahogado a nuestros opresores en él, y no hubiera cubierto nuestras necesidades en el desierto durante cuarenta años, nos hubiera bastado.</a:t>
            </a:r>
            <a:r>
              <a:rPr lang="es-ES" b="1" i="1" dirty="0" smtClean="0"/>
              <a:t> (Dayenu</a:t>
            </a:r>
            <a:r>
              <a:rPr lang="es-ES" b="1" i="1" dirty="0" smtClean="0"/>
              <a:t>)</a:t>
            </a:r>
            <a:endParaRPr lang="es-ES" i="1" dirty="0" smtClean="0"/>
          </a:p>
        </p:txBody>
      </p:sp>
      <p:pic>
        <p:nvPicPr>
          <p:cNvPr id="34821" name="Picture 2"/>
          <p:cNvPicPr preferRelativeResize="0">
            <a:picLocks noChangeArrowheads="1"/>
          </p:cNvPicPr>
          <p:nvPr/>
        </p:nvPicPr>
        <p:blipFill>
          <a:blip r:embed="rId4" cstate="print"/>
          <a:srcRect/>
          <a:stretch>
            <a:fillRect/>
          </a:stretch>
        </p:blipFill>
        <p:spPr bwMode="auto">
          <a:xfrm>
            <a:off x="7848600" y="1447800"/>
            <a:ext cx="703263" cy="1254125"/>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481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4820" name="Content Placeholder 2"/>
          <p:cNvSpPr txBox="1">
            <a:spLocks noGrp="1"/>
          </p:cNvSpPr>
          <p:nvPr>
            <p:ph idx="1"/>
          </p:nvPr>
        </p:nvSpPr>
        <p:spPr>
          <a:xfrm>
            <a:off x="838200" y="1447800"/>
            <a:ext cx="6705600" cy="4800600"/>
          </a:xfrm>
        </p:spPr>
        <p:txBody>
          <a:bodyPr/>
          <a:lstStyle/>
          <a:p>
            <a:r>
              <a:rPr lang="es-ES" i="1" dirty="0" smtClean="0"/>
              <a:t>Si </a:t>
            </a:r>
            <a:r>
              <a:rPr lang="es-ES" i="1" dirty="0" smtClean="0"/>
              <a:t>hubiera cubierto nuestras necesidades en el desierto durante cuarenta años, y no nos hubiera dado de comer el maná, nos hubiera bastado.</a:t>
            </a:r>
            <a:r>
              <a:rPr lang="es-ES" b="1" i="1" dirty="0" smtClean="0"/>
              <a:t> (Dayenu)</a:t>
            </a:r>
            <a:endParaRPr lang="es-ES" i="1" dirty="0" smtClean="0"/>
          </a:p>
          <a:p>
            <a:r>
              <a:rPr lang="es-ES" i="1" dirty="0" smtClean="0"/>
              <a:t>Si nos hubiera dado de comer el maná, y no nos hubiera dado el Shabat, nos hubiera bastado.</a:t>
            </a:r>
            <a:r>
              <a:rPr lang="es-ES" b="1" i="1" dirty="0" smtClean="0"/>
              <a:t> (Dayenu)</a:t>
            </a:r>
            <a:endParaRPr lang="es-ES" i="1" dirty="0" smtClean="0"/>
          </a:p>
        </p:txBody>
      </p:sp>
      <p:pic>
        <p:nvPicPr>
          <p:cNvPr id="34821" name="Picture 2"/>
          <p:cNvPicPr preferRelativeResize="0">
            <a:picLocks noChangeArrowheads="1"/>
          </p:cNvPicPr>
          <p:nvPr/>
        </p:nvPicPr>
        <p:blipFill>
          <a:blip r:embed="rId4" cstate="print"/>
          <a:srcRect/>
          <a:stretch>
            <a:fillRect/>
          </a:stretch>
        </p:blipFill>
        <p:spPr bwMode="auto">
          <a:xfrm>
            <a:off x="7848600" y="1447800"/>
            <a:ext cx="703263" cy="1254125"/>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481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4820" name="Content Placeholder 2"/>
          <p:cNvSpPr txBox="1">
            <a:spLocks noGrp="1"/>
          </p:cNvSpPr>
          <p:nvPr>
            <p:ph idx="1"/>
          </p:nvPr>
        </p:nvSpPr>
        <p:spPr>
          <a:xfrm>
            <a:off x="838200" y="1447800"/>
            <a:ext cx="6705600" cy="4800600"/>
          </a:xfrm>
        </p:spPr>
        <p:txBody>
          <a:bodyPr/>
          <a:lstStyle/>
          <a:p>
            <a:r>
              <a:rPr lang="es-ES" dirty="0" smtClean="0"/>
              <a:t>Si nos hubiera dado el </a:t>
            </a:r>
            <a:r>
              <a:rPr lang="es-ES" dirty="0" smtClean="0"/>
              <a:t>Shabat, </a:t>
            </a:r>
            <a:r>
              <a:rPr lang="es-ES" dirty="0" smtClean="0"/>
              <a:t>y no nos hubiera acercado hasta el Monte </a:t>
            </a:r>
            <a:r>
              <a:rPr lang="es-ES" dirty="0" smtClean="0"/>
              <a:t>Sinaí,</a:t>
            </a:r>
            <a:r>
              <a:rPr lang="es-ES" dirty="0" smtClean="0"/>
              <a:t> nos hubiera bastado.</a:t>
            </a:r>
            <a:r>
              <a:rPr lang="es-ES" b="1" dirty="0" smtClean="0"/>
              <a:t> (Dayenu)</a:t>
            </a:r>
            <a:endParaRPr lang="es-ES" dirty="0" smtClean="0"/>
          </a:p>
          <a:p>
            <a:r>
              <a:rPr lang="es-ES" dirty="0" smtClean="0"/>
              <a:t>Si nos hubiera acercado hasta el Monte </a:t>
            </a:r>
            <a:r>
              <a:rPr lang="es-ES" dirty="0" smtClean="0"/>
              <a:t>Sinaí, </a:t>
            </a:r>
            <a:r>
              <a:rPr lang="es-ES" dirty="0" smtClean="0"/>
              <a:t>y no nos hubiera entregado la Torá, nos hubiera bastado.</a:t>
            </a:r>
            <a:r>
              <a:rPr lang="es-ES" b="1" dirty="0" smtClean="0"/>
              <a:t> (Dayenu</a:t>
            </a:r>
            <a:r>
              <a:rPr lang="es-ES" b="1" dirty="0" smtClean="0"/>
              <a:t>)</a:t>
            </a:r>
            <a:endParaRPr lang="es-ES" dirty="0" smtClean="0"/>
          </a:p>
        </p:txBody>
      </p:sp>
      <p:pic>
        <p:nvPicPr>
          <p:cNvPr id="34821" name="Picture 2"/>
          <p:cNvPicPr preferRelativeResize="0">
            <a:picLocks noChangeArrowheads="1"/>
          </p:cNvPicPr>
          <p:nvPr/>
        </p:nvPicPr>
        <p:blipFill>
          <a:blip r:embed="rId4" cstate="print"/>
          <a:srcRect/>
          <a:stretch>
            <a:fillRect/>
          </a:stretch>
        </p:blipFill>
        <p:spPr bwMode="auto">
          <a:xfrm>
            <a:off x="7848600" y="1447800"/>
            <a:ext cx="703263" cy="1254125"/>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481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4820" name="Content Placeholder 2"/>
          <p:cNvSpPr txBox="1">
            <a:spLocks noGrp="1"/>
          </p:cNvSpPr>
          <p:nvPr>
            <p:ph idx="1"/>
          </p:nvPr>
        </p:nvSpPr>
        <p:spPr>
          <a:xfrm>
            <a:off x="838200" y="1447800"/>
            <a:ext cx="6705600" cy="4800600"/>
          </a:xfrm>
        </p:spPr>
        <p:txBody>
          <a:bodyPr/>
          <a:lstStyle/>
          <a:p>
            <a:r>
              <a:rPr lang="es-ES" dirty="0" smtClean="0"/>
              <a:t>Si </a:t>
            </a:r>
            <a:r>
              <a:rPr lang="es-ES" dirty="0" smtClean="0"/>
              <a:t>nos hubiera entregado la Torá, y no nos hubiera introducido a la tierra de Israel, nos hubiera bastado.</a:t>
            </a:r>
            <a:r>
              <a:rPr lang="es-ES" b="1" dirty="0" smtClean="0"/>
              <a:t> (Dayenu)</a:t>
            </a:r>
            <a:endParaRPr lang="es-ES" dirty="0" smtClean="0"/>
          </a:p>
          <a:p>
            <a:r>
              <a:rPr lang="es-ES" dirty="0" smtClean="0"/>
              <a:t>Si nos hubiera introducido a la tierra de Israel, y no nos hubiera construido el Templo, nos hubiera bastado.</a:t>
            </a:r>
            <a:r>
              <a:rPr lang="es-ES" b="1" dirty="0" smtClean="0"/>
              <a:t> (Dayenu)</a:t>
            </a:r>
            <a:endParaRPr lang="es-ES" dirty="0" smtClean="0"/>
          </a:p>
        </p:txBody>
      </p:sp>
      <p:pic>
        <p:nvPicPr>
          <p:cNvPr id="34821" name="Picture 2"/>
          <p:cNvPicPr preferRelativeResize="0">
            <a:picLocks noChangeArrowheads="1"/>
          </p:cNvPicPr>
          <p:nvPr/>
        </p:nvPicPr>
        <p:blipFill>
          <a:blip r:embed="rId4" cstate="print"/>
          <a:srcRect/>
          <a:stretch>
            <a:fillRect/>
          </a:stretch>
        </p:blipFill>
        <p:spPr bwMode="auto">
          <a:xfrm>
            <a:off x="7848600" y="1447800"/>
            <a:ext cx="703263" cy="1254125"/>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481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4820" name="Content Placeholder 2"/>
          <p:cNvSpPr txBox="1">
            <a:spLocks noGrp="1"/>
          </p:cNvSpPr>
          <p:nvPr>
            <p:ph idx="1"/>
          </p:nvPr>
        </p:nvSpPr>
        <p:spPr>
          <a:xfrm>
            <a:off x="838200" y="1447800"/>
            <a:ext cx="6705600" cy="4800600"/>
          </a:xfrm>
        </p:spPr>
        <p:txBody>
          <a:bodyPr/>
          <a:lstStyle/>
          <a:p>
            <a:r>
              <a:rPr lang="es-ES" sz="2400" dirty="0" smtClean="0"/>
              <a:t>Por eso, cuántas cosas buenas ha hecho Dios con nosotros, que nos sacó de Egipto, e hizo con ellos juicios, y también lo hizo con sus dioses, y mató a sus primogénitos, y nos dió sus riquezas, y partió el mar para nosotros, y nos hizo cruzarlo por lo seco, y ahogó a nuestros opresores en él, </a:t>
            </a:r>
            <a:endParaRPr lang="es-ES" sz="2400" dirty="0" smtClean="0"/>
          </a:p>
          <a:p>
            <a:r>
              <a:rPr lang="es-ES" sz="2400" dirty="0" smtClean="0"/>
              <a:t>y </a:t>
            </a:r>
            <a:r>
              <a:rPr lang="es-ES" sz="2400" dirty="0" smtClean="0"/>
              <a:t>cubrió nuestras necesidades en el desierto durante cuarenta años, y nos hizo comer el maná, y nos dió el Shabat, y nos acercó hasta el monte Sinaí, y nos dió la Torá, y nos introdujo a la tierra de Israel, y nos construyó el Templo para expiar por todos nuestros pecados.</a:t>
            </a:r>
          </a:p>
          <a:p>
            <a:endParaRPr sz="2000" dirty="0" smtClean="0">
              <a:latin typeface="Calibri" pitchFamily="34" charset="0"/>
            </a:endParaRPr>
          </a:p>
          <a:p>
            <a:endParaRPr sz="2000" dirty="0" smtClean="0">
              <a:latin typeface="Calibri" pitchFamily="34" charset="0"/>
            </a:endParaRPr>
          </a:p>
        </p:txBody>
      </p:sp>
      <p:pic>
        <p:nvPicPr>
          <p:cNvPr id="34821" name="Picture 2"/>
          <p:cNvPicPr preferRelativeResize="0">
            <a:picLocks noChangeArrowheads="1"/>
          </p:cNvPicPr>
          <p:nvPr/>
        </p:nvPicPr>
        <p:blipFill>
          <a:blip r:embed="rId4" cstate="print"/>
          <a:srcRect/>
          <a:stretch>
            <a:fillRect/>
          </a:stretch>
        </p:blipFill>
        <p:spPr bwMode="auto">
          <a:xfrm>
            <a:off x="7848600" y="1447800"/>
            <a:ext cx="703263" cy="1254125"/>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584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5844" name="Content Placeholder 2"/>
          <p:cNvSpPr txBox="1">
            <a:spLocks noGrp="1"/>
          </p:cNvSpPr>
          <p:nvPr>
            <p:ph idx="1"/>
          </p:nvPr>
        </p:nvSpPr>
        <p:spPr>
          <a:xfrm>
            <a:off x="838200" y="1447800"/>
            <a:ext cx="6629400" cy="4800600"/>
          </a:xfrm>
        </p:spPr>
        <p:txBody>
          <a:bodyPr/>
          <a:lstStyle/>
          <a:p>
            <a:r>
              <a:rPr sz="2400" b="1" dirty="0" smtClean="0">
                <a:latin typeface="Calibri" pitchFamily="34" charset="0"/>
              </a:rPr>
              <a:t>·</a:t>
            </a:r>
            <a:r>
              <a:rPr lang="es-CO" sz="2400" b="1" dirty="0" smtClean="0">
                <a:latin typeface="Calibri" pitchFamily="34" charset="0"/>
              </a:rPr>
              <a:t>        Se levanta el hueso y se dice:</a:t>
            </a:r>
          </a:p>
          <a:p>
            <a:r>
              <a:rPr lang="es-ES" dirty="0" smtClean="0"/>
              <a:t>Rabán Gamliel solía decir: "El que no recordó estas tres cosas en Pésaj no cumplió con su obligación, y ellas son: </a:t>
            </a:r>
            <a:r>
              <a:rPr lang="es-ES" b="1" dirty="0" smtClean="0"/>
              <a:t>Pésaj, matzá y maror</a:t>
            </a:r>
            <a:r>
              <a:rPr lang="es-ES" dirty="0" smtClean="0"/>
              <a:t>: </a:t>
            </a:r>
          </a:p>
          <a:p>
            <a:r>
              <a:rPr lang="es-CO" i="1" dirty="0" smtClean="0">
                <a:latin typeface="Calibri" pitchFamily="34" charset="0"/>
              </a:rPr>
              <a:t>¿El sacrificio de Pésaj que nuestros antepasados comían en los tiempos que existía el templo, por qué se hacía? </a:t>
            </a:r>
            <a:endParaRPr lang="es-CO" i="1" dirty="0" smtClean="0">
              <a:latin typeface="Calibri" pitchFamily="34" charset="0"/>
            </a:endParaRPr>
          </a:p>
        </p:txBody>
      </p:sp>
      <p:pic>
        <p:nvPicPr>
          <p:cNvPr id="35845" name="Picture 2"/>
          <p:cNvPicPr>
            <a:picLocks noChangeAspect="1" noChangeArrowheads="1"/>
          </p:cNvPicPr>
          <p:nvPr/>
        </p:nvPicPr>
        <p:blipFill>
          <a:blip r:embed="rId4" cstate="print"/>
          <a:srcRect/>
          <a:stretch>
            <a:fillRect/>
          </a:stretch>
        </p:blipFill>
        <p:spPr bwMode="auto">
          <a:xfrm>
            <a:off x="7223125" y="1752600"/>
            <a:ext cx="1539875" cy="1447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584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5844" name="Content Placeholder 2"/>
          <p:cNvSpPr txBox="1">
            <a:spLocks noGrp="1"/>
          </p:cNvSpPr>
          <p:nvPr>
            <p:ph idx="1"/>
          </p:nvPr>
        </p:nvSpPr>
        <p:spPr>
          <a:xfrm>
            <a:off x="838200" y="1447800"/>
            <a:ext cx="6629400" cy="4800600"/>
          </a:xfrm>
        </p:spPr>
        <p:txBody>
          <a:bodyPr/>
          <a:lstStyle/>
          <a:p>
            <a:r>
              <a:rPr lang="es-CO" i="1" dirty="0" smtClean="0">
                <a:latin typeface="Calibri" pitchFamily="34" charset="0"/>
              </a:rPr>
              <a:t>Porque </a:t>
            </a:r>
            <a:r>
              <a:rPr lang="es-CO" i="1" dirty="0" smtClean="0">
                <a:latin typeface="Calibri" pitchFamily="34" charset="0"/>
              </a:rPr>
              <a:t>salteó el Santo - bendito es Él, las casas de nuestros antepasados en Egipto. Como está escrito: “Y dirán: 'El sacrificio de Pésaj es este para Dios, Quien salteó las casas de los hijos de Israel en Egipto, al golpear a Egipto y a nuestras casas salvó', y se inclinó el pueblo y se prosternó- </a:t>
            </a:r>
            <a:r>
              <a:rPr lang="es-CO" sz="2000" dirty="0" smtClean="0">
                <a:latin typeface="Calibri" pitchFamily="34" charset="0"/>
              </a:rPr>
              <a:t>(Shemot Éxodo 12:27).</a:t>
            </a:r>
            <a:endParaRPr dirty="0" smtClean="0">
              <a:latin typeface="Calibri" pitchFamily="34" charset="0"/>
            </a:endParaRPr>
          </a:p>
          <a:p>
            <a:endParaRPr sz="2000" dirty="0" smtClean="0">
              <a:latin typeface="Calibri" pitchFamily="34" charset="0"/>
            </a:endParaRPr>
          </a:p>
          <a:p>
            <a:endParaRPr sz="2000" dirty="0" smtClean="0">
              <a:latin typeface="Calibri" pitchFamily="34" charset="0"/>
            </a:endParaRPr>
          </a:p>
        </p:txBody>
      </p:sp>
      <p:pic>
        <p:nvPicPr>
          <p:cNvPr id="35845" name="Picture 2"/>
          <p:cNvPicPr>
            <a:picLocks noChangeAspect="1" noChangeArrowheads="1"/>
          </p:cNvPicPr>
          <p:nvPr/>
        </p:nvPicPr>
        <p:blipFill>
          <a:blip r:embed="rId4" cstate="print"/>
          <a:srcRect/>
          <a:stretch>
            <a:fillRect/>
          </a:stretch>
        </p:blipFill>
        <p:spPr bwMode="auto">
          <a:xfrm>
            <a:off x="7223125" y="1752600"/>
            <a:ext cx="1539875" cy="1447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686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6868" name="Content Placeholder 2"/>
          <p:cNvSpPr txBox="1">
            <a:spLocks noGrp="1"/>
          </p:cNvSpPr>
          <p:nvPr>
            <p:ph idx="1"/>
          </p:nvPr>
        </p:nvSpPr>
        <p:spPr>
          <a:xfrm>
            <a:off x="838200" y="1447800"/>
            <a:ext cx="6019800" cy="4800600"/>
          </a:xfrm>
        </p:spPr>
        <p:txBody>
          <a:bodyPr/>
          <a:lstStyle/>
          <a:p>
            <a:r>
              <a:rPr sz="2400" b="1" dirty="0" smtClean="0">
                <a:latin typeface="Calibri" pitchFamily="34" charset="0"/>
              </a:rPr>
              <a:t>·</a:t>
            </a:r>
            <a:r>
              <a:rPr lang="es-CO" sz="2400" b="1" dirty="0" smtClean="0">
                <a:latin typeface="Calibri" pitchFamily="34" charset="0"/>
              </a:rPr>
              <a:t>        Se levantan las Matzot y se dice: </a:t>
            </a:r>
            <a:endParaRPr sz="2400" dirty="0" smtClean="0">
              <a:latin typeface="Calibri" pitchFamily="34" charset="0"/>
            </a:endParaRPr>
          </a:p>
          <a:p>
            <a:r>
              <a:rPr lang="es-CO" i="1" dirty="0" smtClean="0">
                <a:latin typeface="Calibri" pitchFamily="34" charset="0"/>
              </a:rPr>
              <a:t>¿Esta Matzá que nosotros comemos, por qué es? Porque no alcanzó Ia masa de nuestros antepasados a levar antes de que se les haya revelado el Rey de los reyes de los reyes, el Santo- bendito es Él, y los liberó. </a:t>
            </a:r>
            <a:endParaRPr sz="2000" dirty="0" smtClean="0">
              <a:latin typeface="Calibri" pitchFamily="34" charset="0"/>
            </a:endParaRPr>
          </a:p>
        </p:txBody>
      </p:sp>
      <p:pic>
        <p:nvPicPr>
          <p:cNvPr id="36869" name="Picture 2"/>
          <p:cNvPicPr preferRelativeResize="0">
            <a:picLocks noChangeArrowheads="1"/>
          </p:cNvPicPr>
          <p:nvPr/>
        </p:nvPicPr>
        <p:blipFill>
          <a:blip r:embed="rId4" cstate="print"/>
          <a:srcRect/>
          <a:stretch>
            <a:fillRect/>
          </a:stretch>
        </p:blipFill>
        <p:spPr bwMode="auto">
          <a:xfrm>
            <a:off x="6705600" y="1447800"/>
            <a:ext cx="1611313" cy="17526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686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6868" name="Content Placeholder 2"/>
          <p:cNvSpPr txBox="1">
            <a:spLocks noGrp="1"/>
          </p:cNvSpPr>
          <p:nvPr>
            <p:ph idx="1"/>
          </p:nvPr>
        </p:nvSpPr>
        <p:spPr>
          <a:xfrm>
            <a:off x="838200" y="1447800"/>
            <a:ext cx="6019800" cy="4800600"/>
          </a:xfrm>
        </p:spPr>
        <p:txBody>
          <a:bodyPr/>
          <a:lstStyle/>
          <a:p>
            <a:r>
              <a:rPr lang="es-CO" i="1" dirty="0" smtClean="0">
                <a:latin typeface="Calibri" pitchFamily="34" charset="0"/>
              </a:rPr>
              <a:t>Como </a:t>
            </a:r>
            <a:r>
              <a:rPr lang="es-CO" i="1" dirty="0" smtClean="0">
                <a:latin typeface="Calibri" pitchFamily="34" charset="0"/>
              </a:rPr>
              <a:t>está escrito: -Y hornearon la masa que sacaron de Egipto, tortas (matzot) sin levar, pues fueron expulsados de Egipto y no se podían demorar, y tampoco habían preparado provisiones- </a:t>
            </a:r>
            <a:r>
              <a:rPr lang="es-CO" sz="2000" dirty="0" smtClean="0">
                <a:latin typeface="Calibri" pitchFamily="34" charset="0"/>
              </a:rPr>
              <a:t>(Shemot 12:39)</a:t>
            </a:r>
            <a:endParaRPr dirty="0" smtClean="0">
              <a:latin typeface="Calibri" pitchFamily="34" charset="0"/>
            </a:endParaRPr>
          </a:p>
          <a:p>
            <a:endParaRPr sz="2000" dirty="0" smtClean="0">
              <a:latin typeface="Calibri" pitchFamily="34" charset="0"/>
            </a:endParaRPr>
          </a:p>
          <a:p>
            <a:endParaRPr sz="2000" dirty="0" smtClean="0">
              <a:latin typeface="Calibri" pitchFamily="34" charset="0"/>
            </a:endParaRPr>
          </a:p>
        </p:txBody>
      </p:sp>
      <p:pic>
        <p:nvPicPr>
          <p:cNvPr id="36869" name="Picture 2"/>
          <p:cNvPicPr preferRelativeResize="0">
            <a:picLocks noChangeArrowheads="1"/>
          </p:cNvPicPr>
          <p:nvPr/>
        </p:nvPicPr>
        <p:blipFill>
          <a:blip r:embed="rId4" cstate="print"/>
          <a:srcRect/>
          <a:stretch>
            <a:fillRect/>
          </a:stretch>
        </p:blipFill>
        <p:spPr bwMode="auto">
          <a:xfrm>
            <a:off x="6705600" y="1447800"/>
            <a:ext cx="1611313" cy="17526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7891"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7892" name="Content Placeholder 2"/>
          <p:cNvSpPr txBox="1">
            <a:spLocks noGrp="1"/>
          </p:cNvSpPr>
          <p:nvPr>
            <p:ph idx="1"/>
          </p:nvPr>
        </p:nvSpPr>
        <p:spPr>
          <a:xfrm>
            <a:off x="838200" y="1447800"/>
            <a:ext cx="6324600" cy="4800600"/>
          </a:xfrm>
        </p:spPr>
        <p:txBody>
          <a:bodyPr/>
          <a:lstStyle/>
          <a:p>
            <a:r>
              <a:rPr sz="2400" b="1" dirty="0" smtClean="0">
                <a:latin typeface="Calibri" pitchFamily="34" charset="0"/>
              </a:rPr>
              <a:t>·</a:t>
            </a:r>
            <a:r>
              <a:rPr lang="es-CO" sz="2400" b="1" dirty="0" smtClean="0">
                <a:latin typeface="Calibri" pitchFamily="34" charset="0"/>
              </a:rPr>
              <a:t>        Se levantan  con la mano las hierbas amargas y se dice:</a:t>
            </a:r>
            <a:endParaRPr sz="2400" dirty="0" smtClean="0">
              <a:latin typeface="Calibri" pitchFamily="34" charset="0"/>
            </a:endParaRPr>
          </a:p>
          <a:p>
            <a:r>
              <a:rPr lang="es-CO" sz="2800" i="1" dirty="0" smtClean="0">
                <a:latin typeface="Calibri" pitchFamily="34" charset="0"/>
              </a:rPr>
              <a:t>¿Este 'Maror' que nosotros comemos, por qué es? Porque amargaron (mererú) los egipcios la vida de nuestros antepasados en Egipto. Como está escrito: -les amargaron la vida con trabajos forzados, con el barro y con los ladrillos y con todo trabajo pesado en el campo, en todos sus trabajos que los hicieron trabajar con dureza</a:t>
            </a:r>
            <a:r>
              <a:rPr lang="es-CO" sz="2400" i="1" dirty="0" smtClean="0">
                <a:latin typeface="Calibri" pitchFamily="34" charset="0"/>
              </a:rPr>
              <a:t>- </a:t>
            </a:r>
            <a:r>
              <a:rPr lang="es-CO" sz="2000" i="1" dirty="0" smtClean="0">
                <a:latin typeface="Calibri" pitchFamily="34" charset="0"/>
              </a:rPr>
              <a:t>(Shemot 1:14)</a:t>
            </a:r>
            <a:endParaRPr sz="2400" dirty="0" smtClean="0">
              <a:latin typeface="Calibri" pitchFamily="34" charset="0"/>
            </a:endParaRPr>
          </a:p>
          <a:p>
            <a:endParaRPr sz="2000" dirty="0" smtClean="0">
              <a:latin typeface="Calibri" pitchFamily="34" charset="0"/>
            </a:endParaRPr>
          </a:p>
          <a:p>
            <a:endParaRPr sz="2000" dirty="0" smtClean="0">
              <a:latin typeface="Calibri" pitchFamily="34" charset="0"/>
            </a:endParaRPr>
          </a:p>
        </p:txBody>
      </p:sp>
      <p:pic>
        <p:nvPicPr>
          <p:cNvPr id="37893" name="Picture 2"/>
          <p:cNvPicPr preferRelativeResize="0">
            <a:picLocks noChangeArrowheads="1"/>
          </p:cNvPicPr>
          <p:nvPr/>
        </p:nvPicPr>
        <p:blipFill>
          <a:blip r:embed="rId4" cstate="print"/>
          <a:srcRect/>
          <a:stretch>
            <a:fillRect/>
          </a:stretch>
        </p:blipFill>
        <p:spPr bwMode="auto">
          <a:xfrm>
            <a:off x="7239000" y="1828800"/>
            <a:ext cx="1208088"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8915"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8916" name="Content Placeholder 2"/>
          <p:cNvSpPr txBox="1">
            <a:spLocks noGrp="1"/>
          </p:cNvSpPr>
          <p:nvPr>
            <p:ph idx="1"/>
          </p:nvPr>
        </p:nvSpPr>
        <p:spPr>
          <a:xfrm>
            <a:off x="838200" y="1447800"/>
            <a:ext cx="5562600" cy="4800600"/>
          </a:xfrm>
        </p:spPr>
        <p:txBody>
          <a:bodyPr/>
          <a:lstStyle/>
          <a:p>
            <a:r>
              <a:rPr lang="es-CO" i="1" dirty="0" smtClean="0">
                <a:latin typeface="Calibri" pitchFamily="34" charset="0"/>
              </a:rPr>
              <a:t>- En cada generación, todos estamos obligados en vernos como si nosotros mismos hubiésemos salidos de Egipto, como está escrito: -Y le relatarás a tus hijos en ese día diciendo: Por esto es que Dios hizo por mí, cuando salí de Egipto- </a:t>
            </a:r>
            <a:r>
              <a:rPr lang="es-CO" sz="2000" dirty="0" smtClean="0">
                <a:latin typeface="Calibri" pitchFamily="34" charset="0"/>
              </a:rPr>
              <a:t>(Shemot 13:8). </a:t>
            </a:r>
            <a:endParaRPr sz="2000" dirty="0" smtClean="0">
              <a:latin typeface="Calibri" pitchFamily="34" charset="0"/>
            </a:endParaRPr>
          </a:p>
        </p:txBody>
      </p:sp>
      <p:pic>
        <p:nvPicPr>
          <p:cNvPr id="38917" name="Picture 2"/>
          <p:cNvPicPr preferRelativeResize="0">
            <a:picLocks noChangeArrowheads="1"/>
          </p:cNvPicPr>
          <p:nvPr/>
        </p:nvPicPr>
        <p:blipFill>
          <a:blip r:embed="rId4" cstate="print"/>
          <a:srcRect/>
          <a:stretch>
            <a:fillRect/>
          </a:stretch>
        </p:blipFill>
        <p:spPr bwMode="auto">
          <a:xfrm>
            <a:off x="7239000" y="1828800"/>
            <a:ext cx="1208088"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8915"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8916" name="Content Placeholder 2"/>
          <p:cNvSpPr txBox="1">
            <a:spLocks noGrp="1"/>
          </p:cNvSpPr>
          <p:nvPr>
            <p:ph idx="1"/>
          </p:nvPr>
        </p:nvSpPr>
        <p:spPr>
          <a:xfrm>
            <a:off x="838200" y="1447800"/>
            <a:ext cx="5562600" cy="4800600"/>
          </a:xfrm>
        </p:spPr>
        <p:txBody>
          <a:bodyPr/>
          <a:lstStyle/>
          <a:p>
            <a:r>
              <a:rPr lang="es-CO" i="1" dirty="0" smtClean="0">
                <a:latin typeface="Calibri" pitchFamily="34" charset="0"/>
              </a:rPr>
              <a:t>No </a:t>
            </a:r>
            <a:r>
              <a:rPr lang="es-CO" i="1" dirty="0" smtClean="0">
                <a:latin typeface="Calibri" pitchFamily="34" charset="0"/>
              </a:rPr>
              <a:t>a nuestros antepasados solamente liberó el Santo - bendito es Él, sino que también a nosotros nos liberó junto con ellos, como está escrito: -Y a nosotros nos sacó de allí, para llevamos y darnos la tierra que prometió a nuestros antepasados- </a:t>
            </a:r>
            <a:r>
              <a:rPr lang="es-CO" sz="2000" dirty="0" smtClean="0">
                <a:latin typeface="Calibri" pitchFamily="34" charset="0"/>
              </a:rPr>
              <a:t>(Devarim 6:23).</a:t>
            </a:r>
            <a:endParaRPr dirty="0" smtClean="0">
              <a:latin typeface="Calibri" pitchFamily="34" charset="0"/>
            </a:endParaRPr>
          </a:p>
          <a:p>
            <a:endParaRPr sz="2000" dirty="0" smtClean="0">
              <a:latin typeface="Calibri" pitchFamily="34" charset="0"/>
            </a:endParaRPr>
          </a:p>
        </p:txBody>
      </p:sp>
      <p:pic>
        <p:nvPicPr>
          <p:cNvPr id="38917" name="Picture 2"/>
          <p:cNvPicPr preferRelativeResize="0">
            <a:picLocks noChangeArrowheads="1"/>
          </p:cNvPicPr>
          <p:nvPr/>
        </p:nvPicPr>
        <p:blipFill>
          <a:blip r:embed="rId4" cstate="print"/>
          <a:srcRect/>
          <a:stretch>
            <a:fillRect/>
          </a:stretch>
        </p:blipFill>
        <p:spPr bwMode="auto">
          <a:xfrm>
            <a:off x="7239000" y="1828800"/>
            <a:ext cx="1208088"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7651"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7652" name="Content Placeholder 2"/>
          <p:cNvSpPr txBox="1">
            <a:spLocks noGrp="1"/>
          </p:cNvSpPr>
          <p:nvPr>
            <p:ph idx="1"/>
          </p:nvPr>
        </p:nvSpPr>
        <p:spPr>
          <a:xfrm>
            <a:off x="838200" y="1447800"/>
            <a:ext cx="6400800" cy="4724400"/>
          </a:xfrm>
        </p:spPr>
        <p:txBody>
          <a:bodyPr/>
          <a:lstStyle/>
          <a:p>
            <a:r>
              <a:rPr lang="es-CO" sz="2000" b="1" dirty="0" smtClean="0">
                <a:latin typeface="Calibri" pitchFamily="34" charset="0"/>
              </a:rPr>
              <a:t>Se cubren las matzot, se levanta la </a:t>
            </a:r>
            <a:r>
              <a:rPr lang="es-CO" sz="2000" b="1" dirty="0" smtClean="0">
                <a:latin typeface="Calibri" pitchFamily="34" charset="0"/>
              </a:rPr>
              <a:t>copa llena de vino </a:t>
            </a:r>
            <a:r>
              <a:rPr lang="es-CO" sz="2000" b="1" dirty="0" smtClean="0">
                <a:latin typeface="Calibri" pitchFamily="34" charset="0"/>
              </a:rPr>
              <a:t>y se dice:</a:t>
            </a:r>
          </a:p>
          <a:p>
            <a:r>
              <a:rPr lang="es-ES" dirty="0" smtClean="0"/>
              <a:t>Es por eso que estamos obligados a agradecer, alabar, ensalzar, glorificar, exaltar, reverenciar, bendecir, enaltecer y honrar a Quien hizo con nuestros antepasados y con nosotros todos estos milagros, nos sacó de la esclavitud a la libertad, </a:t>
            </a:r>
            <a:endParaRPr lang="es-ES" dirty="0" smtClean="0"/>
          </a:p>
        </p:txBody>
      </p:sp>
      <p:pic>
        <p:nvPicPr>
          <p:cNvPr id="27653" name="Picture 2"/>
          <p:cNvPicPr preferRelativeResize="0">
            <a:picLocks noChangeArrowheads="1"/>
          </p:cNvPicPr>
          <p:nvPr/>
        </p:nvPicPr>
        <p:blipFill>
          <a:blip r:embed="rId4" cstate="print"/>
          <a:srcRect/>
          <a:stretch>
            <a:fillRect/>
          </a:stretch>
        </p:blipFill>
        <p:spPr bwMode="auto">
          <a:xfrm>
            <a:off x="7391400" y="1524000"/>
            <a:ext cx="1336675" cy="1119188"/>
          </a:xfrm>
          <a:prstGeom prst="rect">
            <a:avLst/>
          </a:prstGeom>
          <a:solidFill>
            <a:srgbClr val="FFFFFF"/>
          </a:solidFill>
          <a:ln w="9525">
            <a:noFill/>
            <a:miter lim="800000"/>
            <a:headEnd/>
            <a:tailEnd/>
          </a:ln>
        </p:spPr>
      </p:pic>
      <p:pic>
        <p:nvPicPr>
          <p:cNvPr id="27654" name="Picture 3"/>
          <p:cNvPicPr preferRelativeResize="0">
            <a:picLocks noChangeArrowheads="1"/>
          </p:cNvPicPr>
          <p:nvPr/>
        </p:nvPicPr>
        <p:blipFill>
          <a:blip r:embed="rId5" cstate="print"/>
          <a:srcRect/>
          <a:stretch>
            <a:fillRect/>
          </a:stretch>
        </p:blipFill>
        <p:spPr bwMode="auto">
          <a:xfrm>
            <a:off x="7467600" y="2743200"/>
            <a:ext cx="1143000" cy="1905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7651"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7652" name="Content Placeholder 2"/>
          <p:cNvSpPr txBox="1">
            <a:spLocks noGrp="1"/>
          </p:cNvSpPr>
          <p:nvPr>
            <p:ph idx="1"/>
          </p:nvPr>
        </p:nvSpPr>
        <p:spPr>
          <a:xfrm>
            <a:off x="838200" y="1447800"/>
            <a:ext cx="6400800" cy="4724400"/>
          </a:xfrm>
        </p:spPr>
        <p:txBody>
          <a:bodyPr/>
          <a:lstStyle/>
          <a:p>
            <a:r>
              <a:rPr lang="es-ES" sz="3600" dirty="0" smtClean="0"/>
              <a:t>del sufrimiento a la alegría, del luto a la fiesta, y de la oscuridad a una gran luz, y de la servidumbre a la redención, y diremos delante de Él una </a:t>
            </a:r>
            <a:r>
              <a:rPr lang="es-ES" sz="3600" dirty="0" smtClean="0"/>
              <a:t>canción nueva haleluyá (alaben de D-os).</a:t>
            </a:r>
            <a:endParaRPr lang="es-ES" sz="3600" dirty="0" smtClean="0">
              <a:latin typeface="Calibri" pitchFamily="34" charset="0"/>
            </a:endParaRPr>
          </a:p>
        </p:txBody>
      </p:sp>
      <p:pic>
        <p:nvPicPr>
          <p:cNvPr id="27653" name="Picture 2"/>
          <p:cNvPicPr preferRelativeResize="0">
            <a:picLocks noChangeArrowheads="1"/>
          </p:cNvPicPr>
          <p:nvPr/>
        </p:nvPicPr>
        <p:blipFill>
          <a:blip r:embed="rId4" cstate="print"/>
          <a:srcRect/>
          <a:stretch>
            <a:fillRect/>
          </a:stretch>
        </p:blipFill>
        <p:spPr bwMode="auto">
          <a:xfrm>
            <a:off x="7391400" y="1524000"/>
            <a:ext cx="1336675" cy="1119188"/>
          </a:xfrm>
          <a:prstGeom prst="rect">
            <a:avLst/>
          </a:prstGeom>
          <a:solidFill>
            <a:srgbClr val="FFFFFF"/>
          </a:solidFill>
          <a:ln w="9525">
            <a:noFill/>
            <a:miter lim="800000"/>
            <a:headEnd/>
            <a:tailEnd/>
          </a:ln>
        </p:spPr>
      </p:pic>
      <p:pic>
        <p:nvPicPr>
          <p:cNvPr id="27654" name="Picture 3"/>
          <p:cNvPicPr preferRelativeResize="0">
            <a:picLocks noChangeArrowheads="1"/>
          </p:cNvPicPr>
          <p:nvPr/>
        </p:nvPicPr>
        <p:blipFill>
          <a:blip r:embed="rId5" cstate="print"/>
          <a:srcRect/>
          <a:stretch>
            <a:fillRect/>
          </a:stretch>
        </p:blipFill>
        <p:spPr bwMode="auto">
          <a:xfrm>
            <a:off x="7467600" y="2743200"/>
            <a:ext cx="1143000" cy="1905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7651"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7652" name="Content Placeholder 2"/>
          <p:cNvSpPr txBox="1">
            <a:spLocks noGrp="1"/>
          </p:cNvSpPr>
          <p:nvPr>
            <p:ph idx="1"/>
          </p:nvPr>
        </p:nvSpPr>
        <p:spPr>
          <a:xfrm>
            <a:off x="838200" y="1447800"/>
            <a:ext cx="6400800" cy="4724400"/>
          </a:xfrm>
        </p:spPr>
        <p:txBody>
          <a:bodyPr/>
          <a:lstStyle/>
          <a:p>
            <a:r>
              <a:rPr lang="es-ES" dirty="0" smtClean="0"/>
              <a:t>Alaben </a:t>
            </a:r>
            <a:r>
              <a:rPr lang="es-ES" dirty="0" smtClean="0"/>
              <a:t>a Dios, alaben los servidores de Dios, alaben el Nombre de Dios.  Sea el Nombre de Dios bendito, desde ahora y para siempre.  Desde la salida del sol hasta su puesta, es alabado el Nombre de Dios.  Elevado por sobre todos los pueblos está Dios, sobre el cielo está Su gloria.  </a:t>
            </a:r>
            <a:endParaRPr lang="es-ES" dirty="0" smtClean="0"/>
          </a:p>
        </p:txBody>
      </p:sp>
      <p:pic>
        <p:nvPicPr>
          <p:cNvPr id="27653" name="Picture 2"/>
          <p:cNvPicPr preferRelativeResize="0">
            <a:picLocks noChangeArrowheads="1"/>
          </p:cNvPicPr>
          <p:nvPr/>
        </p:nvPicPr>
        <p:blipFill>
          <a:blip r:embed="rId4" cstate="print"/>
          <a:srcRect/>
          <a:stretch>
            <a:fillRect/>
          </a:stretch>
        </p:blipFill>
        <p:spPr bwMode="auto">
          <a:xfrm>
            <a:off x="7391400" y="1524000"/>
            <a:ext cx="1336675" cy="1119188"/>
          </a:xfrm>
          <a:prstGeom prst="rect">
            <a:avLst/>
          </a:prstGeom>
          <a:solidFill>
            <a:srgbClr val="FFFFFF"/>
          </a:solidFill>
          <a:ln w="9525">
            <a:noFill/>
            <a:miter lim="800000"/>
            <a:headEnd/>
            <a:tailEnd/>
          </a:ln>
        </p:spPr>
      </p:pic>
      <p:pic>
        <p:nvPicPr>
          <p:cNvPr id="27654" name="Picture 3"/>
          <p:cNvPicPr preferRelativeResize="0">
            <a:picLocks noChangeArrowheads="1"/>
          </p:cNvPicPr>
          <p:nvPr/>
        </p:nvPicPr>
        <p:blipFill>
          <a:blip r:embed="rId5" cstate="print"/>
          <a:srcRect/>
          <a:stretch>
            <a:fillRect/>
          </a:stretch>
        </p:blipFill>
        <p:spPr bwMode="auto">
          <a:xfrm>
            <a:off x="7467600" y="2743200"/>
            <a:ext cx="1143000" cy="1905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7651"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7652" name="Content Placeholder 2"/>
          <p:cNvSpPr txBox="1">
            <a:spLocks noGrp="1"/>
          </p:cNvSpPr>
          <p:nvPr>
            <p:ph idx="1"/>
          </p:nvPr>
        </p:nvSpPr>
        <p:spPr>
          <a:xfrm>
            <a:off x="838200" y="1447800"/>
            <a:ext cx="6400800" cy="4724400"/>
          </a:xfrm>
        </p:spPr>
        <p:txBody>
          <a:bodyPr/>
          <a:lstStyle/>
          <a:p>
            <a:r>
              <a:rPr lang="es-ES" sz="3000" dirty="0" smtClean="0"/>
              <a:t>¿</a:t>
            </a:r>
            <a:r>
              <a:rPr lang="es-ES" sz="3000" dirty="0" smtClean="0"/>
              <a:t>Quién es como Adonai, nuestro Dios, que elevado reside, quien desciende para observar, en el cielo y la tierra?  Levanta del polvo al pobre, y de los basurales alza al menesteroso.  Para asentarlo entre los distinguidos, entre los distinguidos </a:t>
            </a:r>
            <a:r>
              <a:rPr lang="es-ES" sz="3000" dirty="0" smtClean="0"/>
              <a:t>de Su Pueblo. Convierte </a:t>
            </a:r>
            <a:r>
              <a:rPr lang="es-ES" sz="3000" dirty="0" smtClean="0"/>
              <a:t>a la mujer estéril en la alegre madre de sus hijos.  Alaben a Dios.  </a:t>
            </a:r>
            <a:r>
              <a:rPr lang="es-ES" sz="2000" dirty="0" smtClean="0"/>
              <a:t>(Tehilim 113).</a:t>
            </a:r>
            <a:endParaRPr sz="3000" dirty="0" smtClean="0">
              <a:latin typeface="Calibri" pitchFamily="34" charset="0"/>
            </a:endParaRPr>
          </a:p>
        </p:txBody>
      </p:sp>
      <p:pic>
        <p:nvPicPr>
          <p:cNvPr id="27653" name="Picture 2"/>
          <p:cNvPicPr preferRelativeResize="0">
            <a:picLocks noChangeArrowheads="1"/>
          </p:cNvPicPr>
          <p:nvPr/>
        </p:nvPicPr>
        <p:blipFill>
          <a:blip r:embed="rId4" cstate="print"/>
          <a:srcRect/>
          <a:stretch>
            <a:fillRect/>
          </a:stretch>
        </p:blipFill>
        <p:spPr bwMode="auto">
          <a:xfrm>
            <a:off x="7391400" y="1524000"/>
            <a:ext cx="1336675" cy="1119188"/>
          </a:xfrm>
          <a:prstGeom prst="rect">
            <a:avLst/>
          </a:prstGeom>
          <a:solidFill>
            <a:srgbClr val="FFFFFF"/>
          </a:solidFill>
          <a:ln w="9525">
            <a:noFill/>
            <a:miter lim="800000"/>
            <a:headEnd/>
            <a:tailEnd/>
          </a:ln>
        </p:spPr>
      </p:pic>
      <p:pic>
        <p:nvPicPr>
          <p:cNvPr id="27654" name="Picture 3"/>
          <p:cNvPicPr preferRelativeResize="0">
            <a:picLocks noChangeArrowheads="1"/>
          </p:cNvPicPr>
          <p:nvPr/>
        </p:nvPicPr>
        <p:blipFill>
          <a:blip r:embed="rId5" cstate="print"/>
          <a:srcRect/>
          <a:stretch>
            <a:fillRect/>
          </a:stretch>
        </p:blipFill>
        <p:spPr bwMode="auto">
          <a:xfrm>
            <a:off x="7467600" y="2743200"/>
            <a:ext cx="1143000" cy="1905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7651"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7652" name="Content Placeholder 2"/>
          <p:cNvSpPr txBox="1">
            <a:spLocks noGrp="1"/>
          </p:cNvSpPr>
          <p:nvPr>
            <p:ph idx="1"/>
          </p:nvPr>
        </p:nvSpPr>
        <p:spPr>
          <a:xfrm>
            <a:off x="838200" y="1447800"/>
            <a:ext cx="6400800" cy="4724400"/>
          </a:xfrm>
        </p:spPr>
        <p:txBody>
          <a:bodyPr/>
          <a:lstStyle/>
          <a:p>
            <a:r>
              <a:rPr lang="es-ES" dirty="0" smtClean="0"/>
              <a:t>Cuando Israel salió de Egipto, la casa de </a:t>
            </a:r>
            <a:r>
              <a:rPr lang="es-ES" dirty="0" smtClean="0"/>
              <a:t>Yacov </a:t>
            </a:r>
            <a:r>
              <a:rPr lang="es-ES" dirty="0" smtClean="0"/>
              <a:t>de un pueblo extraño.  Fue </a:t>
            </a:r>
            <a:r>
              <a:rPr lang="es-ES" dirty="0" smtClean="0"/>
              <a:t>Yehudáh </a:t>
            </a:r>
            <a:r>
              <a:rPr lang="es-ES" dirty="0" smtClean="0"/>
              <a:t>el pueblo de Su consagración, Israel Su reino.  El mar </a:t>
            </a:r>
            <a:r>
              <a:rPr lang="es-ES" dirty="0" smtClean="0"/>
              <a:t>vio </a:t>
            </a:r>
            <a:r>
              <a:rPr lang="es-ES" dirty="0" smtClean="0"/>
              <a:t>y se escapó, el Jordán retrocedió.  Las montañas como ciervos, las colinas como corderitos.  ¿Qué ocurre contigo, mar, que te escapas, el Jordán, que retrocedes.  </a:t>
            </a:r>
            <a:endParaRPr lang="es-ES" dirty="0" smtClean="0"/>
          </a:p>
        </p:txBody>
      </p:sp>
      <p:pic>
        <p:nvPicPr>
          <p:cNvPr id="27653" name="Picture 2"/>
          <p:cNvPicPr preferRelativeResize="0">
            <a:picLocks noChangeArrowheads="1"/>
          </p:cNvPicPr>
          <p:nvPr/>
        </p:nvPicPr>
        <p:blipFill>
          <a:blip r:embed="rId4" cstate="print"/>
          <a:srcRect/>
          <a:stretch>
            <a:fillRect/>
          </a:stretch>
        </p:blipFill>
        <p:spPr bwMode="auto">
          <a:xfrm>
            <a:off x="7391400" y="1524000"/>
            <a:ext cx="1336675" cy="1119188"/>
          </a:xfrm>
          <a:prstGeom prst="rect">
            <a:avLst/>
          </a:prstGeom>
          <a:solidFill>
            <a:srgbClr val="FFFFFF"/>
          </a:solidFill>
          <a:ln w="9525">
            <a:noFill/>
            <a:miter lim="800000"/>
            <a:headEnd/>
            <a:tailEnd/>
          </a:ln>
        </p:spPr>
      </p:pic>
      <p:pic>
        <p:nvPicPr>
          <p:cNvPr id="27654" name="Picture 3"/>
          <p:cNvPicPr preferRelativeResize="0">
            <a:picLocks noChangeArrowheads="1"/>
          </p:cNvPicPr>
          <p:nvPr/>
        </p:nvPicPr>
        <p:blipFill>
          <a:blip r:embed="rId5" cstate="print"/>
          <a:srcRect/>
          <a:stretch>
            <a:fillRect/>
          </a:stretch>
        </p:blipFill>
        <p:spPr bwMode="auto">
          <a:xfrm>
            <a:off x="7467600" y="2743200"/>
            <a:ext cx="1143000" cy="1905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7651"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7652" name="Content Placeholder 2"/>
          <p:cNvSpPr txBox="1">
            <a:spLocks noGrp="1"/>
          </p:cNvSpPr>
          <p:nvPr>
            <p:ph idx="1"/>
          </p:nvPr>
        </p:nvSpPr>
        <p:spPr>
          <a:xfrm>
            <a:off x="838200" y="1447800"/>
            <a:ext cx="6400800" cy="4724400"/>
          </a:xfrm>
        </p:spPr>
        <p:txBody>
          <a:bodyPr/>
          <a:lstStyle/>
          <a:p>
            <a:r>
              <a:rPr lang="es-ES" dirty="0" smtClean="0"/>
              <a:t>Las </a:t>
            </a:r>
            <a:r>
              <a:rPr lang="es-ES" dirty="0" smtClean="0"/>
              <a:t>montañas, que bailáis como ciervos, las colinas, que lo hacéis como corderitos?  Por causa del Señor que formó la tierra, por causa del Dios de </a:t>
            </a:r>
            <a:r>
              <a:rPr lang="es-ES" dirty="0" smtClean="0"/>
              <a:t>Yacov.</a:t>
            </a:r>
            <a:r>
              <a:rPr lang="es-ES" dirty="0" smtClean="0"/>
              <a:t>  El que convierte la roca en fuente de aguas, el pedernal en manantial de aguas.  </a:t>
            </a:r>
            <a:r>
              <a:rPr lang="es-ES" sz="2000" dirty="0" smtClean="0"/>
              <a:t>(Tehilim 114).</a:t>
            </a:r>
            <a:endParaRPr sz="2800" dirty="0" smtClean="0">
              <a:latin typeface="Calibri" pitchFamily="34" charset="0"/>
            </a:endParaRPr>
          </a:p>
        </p:txBody>
      </p:sp>
      <p:pic>
        <p:nvPicPr>
          <p:cNvPr id="27653" name="Picture 2"/>
          <p:cNvPicPr preferRelativeResize="0">
            <a:picLocks noChangeArrowheads="1"/>
          </p:cNvPicPr>
          <p:nvPr/>
        </p:nvPicPr>
        <p:blipFill>
          <a:blip r:embed="rId4" cstate="print"/>
          <a:srcRect/>
          <a:stretch>
            <a:fillRect/>
          </a:stretch>
        </p:blipFill>
        <p:spPr bwMode="auto">
          <a:xfrm>
            <a:off x="7391400" y="1524000"/>
            <a:ext cx="1336675" cy="1119188"/>
          </a:xfrm>
          <a:prstGeom prst="rect">
            <a:avLst/>
          </a:prstGeom>
          <a:solidFill>
            <a:srgbClr val="FFFFFF"/>
          </a:solidFill>
          <a:ln w="9525">
            <a:noFill/>
            <a:miter lim="800000"/>
            <a:headEnd/>
            <a:tailEnd/>
          </a:ln>
        </p:spPr>
      </p:pic>
      <p:pic>
        <p:nvPicPr>
          <p:cNvPr id="27654" name="Picture 3"/>
          <p:cNvPicPr preferRelativeResize="0">
            <a:picLocks noChangeArrowheads="1"/>
          </p:cNvPicPr>
          <p:nvPr/>
        </p:nvPicPr>
        <p:blipFill>
          <a:blip r:embed="rId5" cstate="print"/>
          <a:srcRect/>
          <a:stretch>
            <a:fillRect/>
          </a:stretch>
        </p:blipFill>
        <p:spPr bwMode="auto">
          <a:xfrm>
            <a:off x="7467600" y="2743200"/>
            <a:ext cx="1143000" cy="1905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7651"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7652" name="Content Placeholder 2"/>
          <p:cNvSpPr txBox="1">
            <a:spLocks noGrp="1"/>
          </p:cNvSpPr>
          <p:nvPr>
            <p:ph idx="1"/>
          </p:nvPr>
        </p:nvSpPr>
        <p:spPr>
          <a:xfrm>
            <a:off x="838200" y="1447800"/>
            <a:ext cx="6400800" cy="4724400"/>
          </a:xfrm>
        </p:spPr>
        <p:txBody>
          <a:bodyPr/>
          <a:lstStyle/>
          <a:p>
            <a:r>
              <a:rPr lang="es-ES" dirty="0" smtClean="0"/>
              <a:t>Bendito eres Tú Adonai, Dios nuestro, Rey del universo, que nos liberó y liberó a nuestros antepasados de Egipto, y nos hizo llegar hasta esta noche para comer en ella matzá y maror.  Así, Adonai, Dios nuestro, nos permitirá llegar a otras fiestas y conmemoraciones - las cuales vendrán hacia nosotros en </a:t>
            </a:r>
            <a:r>
              <a:rPr lang="es-ES" dirty="0" smtClean="0"/>
              <a:t>paz</a:t>
            </a:r>
            <a:endParaRPr dirty="0" smtClean="0">
              <a:latin typeface="Calibri" pitchFamily="34" charset="0"/>
            </a:endParaRPr>
          </a:p>
        </p:txBody>
      </p:sp>
      <p:pic>
        <p:nvPicPr>
          <p:cNvPr id="27653" name="Picture 2"/>
          <p:cNvPicPr preferRelativeResize="0">
            <a:picLocks noChangeArrowheads="1"/>
          </p:cNvPicPr>
          <p:nvPr/>
        </p:nvPicPr>
        <p:blipFill>
          <a:blip r:embed="rId4" cstate="print"/>
          <a:srcRect/>
          <a:stretch>
            <a:fillRect/>
          </a:stretch>
        </p:blipFill>
        <p:spPr bwMode="auto">
          <a:xfrm>
            <a:off x="7391400" y="1524000"/>
            <a:ext cx="1336675" cy="1119188"/>
          </a:xfrm>
          <a:prstGeom prst="rect">
            <a:avLst/>
          </a:prstGeom>
          <a:solidFill>
            <a:srgbClr val="FFFFFF"/>
          </a:solidFill>
          <a:ln w="9525">
            <a:noFill/>
            <a:miter lim="800000"/>
            <a:headEnd/>
            <a:tailEnd/>
          </a:ln>
        </p:spPr>
      </p:pic>
      <p:pic>
        <p:nvPicPr>
          <p:cNvPr id="27654" name="Picture 3"/>
          <p:cNvPicPr preferRelativeResize="0">
            <a:picLocks noChangeArrowheads="1"/>
          </p:cNvPicPr>
          <p:nvPr/>
        </p:nvPicPr>
        <p:blipFill>
          <a:blip r:embed="rId5" cstate="print"/>
          <a:srcRect/>
          <a:stretch>
            <a:fillRect/>
          </a:stretch>
        </p:blipFill>
        <p:spPr bwMode="auto">
          <a:xfrm>
            <a:off x="7467600" y="2743200"/>
            <a:ext cx="1143000" cy="1905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7651"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7652" name="Content Placeholder 2"/>
          <p:cNvSpPr txBox="1">
            <a:spLocks noGrp="1"/>
          </p:cNvSpPr>
          <p:nvPr>
            <p:ph idx="1"/>
          </p:nvPr>
        </p:nvSpPr>
        <p:spPr>
          <a:xfrm>
            <a:off x="838200" y="1447800"/>
            <a:ext cx="6400800" cy="4724400"/>
          </a:xfrm>
        </p:spPr>
        <p:txBody>
          <a:bodyPr/>
          <a:lstStyle/>
          <a:p>
            <a:r>
              <a:rPr lang="es-ES" sz="3100" dirty="0" smtClean="0"/>
              <a:t>- </a:t>
            </a:r>
            <a:r>
              <a:rPr lang="es-ES" sz="3100" dirty="0" smtClean="0"/>
              <a:t>alegres por la construcción de Tu ciudad, y felices con Tu servicio, y comeremos allí de los sacrificios y de los 'Pesajim' cuya sangre ha de llegar hasta la pared de Tu altar para que sean aceptados, y Te alabaremos con un canto nuevo por nuestra liberación y por la redención de nuestra alma.  Bendito eres Tú, Adonai, que libera a Israel.</a:t>
            </a:r>
            <a:endParaRPr sz="3100" dirty="0" smtClean="0">
              <a:latin typeface="Calibri" pitchFamily="34" charset="0"/>
            </a:endParaRPr>
          </a:p>
        </p:txBody>
      </p:sp>
      <p:pic>
        <p:nvPicPr>
          <p:cNvPr id="27653" name="Picture 2"/>
          <p:cNvPicPr preferRelativeResize="0">
            <a:picLocks noChangeArrowheads="1"/>
          </p:cNvPicPr>
          <p:nvPr/>
        </p:nvPicPr>
        <p:blipFill>
          <a:blip r:embed="rId4" cstate="print"/>
          <a:srcRect/>
          <a:stretch>
            <a:fillRect/>
          </a:stretch>
        </p:blipFill>
        <p:spPr bwMode="auto">
          <a:xfrm>
            <a:off x="7391400" y="1524000"/>
            <a:ext cx="1336675" cy="1119188"/>
          </a:xfrm>
          <a:prstGeom prst="rect">
            <a:avLst/>
          </a:prstGeom>
          <a:solidFill>
            <a:srgbClr val="FFFFFF"/>
          </a:solidFill>
          <a:ln w="9525">
            <a:noFill/>
            <a:miter lim="800000"/>
            <a:headEnd/>
            <a:tailEnd/>
          </a:ln>
        </p:spPr>
      </p:pic>
      <p:pic>
        <p:nvPicPr>
          <p:cNvPr id="27654" name="Picture 3"/>
          <p:cNvPicPr preferRelativeResize="0">
            <a:picLocks noChangeArrowheads="1"/>
          </p:cNvPicPr>
          <p:nvPr/>
        </p:nvPicPr>
        <p:blipFill>
          <a:blip r:embed="rId5" cstate="print"/>
          <a:srcRect/>
          <a:stretch>
            <a:fillRect/>
          </a:stretch>
        </p:blipFill>
        <p:spPr bwMode="auto">
          <a:xfrm>
            <a:off x="7467600" y="2743200"/>
            <a:ext cx="1143000" cy="1905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993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9940" name="Content Placeholder 2"/>
          <p:cNvSpPr txBox="1">
            <a:spLocks noGrp="1"/>
          </p:cNvSpPr>
          <p:nvPr>
            <p:ph idx="1"/>
          </p:nvPr>
        </p:nvSpPr>
        <p:spPr>
          <a:xfrm>
            <a:off x="838200" y="1447800"/>
            <a:ext cx="5562600" cy="4800600"/>
          </a:xfrm>
        </p:spPr>
        <p:txBody>
          <a:bodyPr/>
          <a:lstStyle/>
          <a:p>
            <a:r>
              <a:rPr lang="es-CO" sz="2000" b="1" dirty="0" smtClean="0">
                <a:latin typeface="Calibri" pitchFamily="34" charset="0"/>
              </a:rPr>
              <a:t>Se toma la copa de vino y </a:t>
            </a:r>
            <a:r>
              <a:rPr lang="es-CO" sz="2000" b="1" dirty="0" smtClean="0">
                <a:latin typeface="Calibri" pitchFamily="34" charset="0"/>
              </a:rPr>
              <a:t>hace luego un </a:t>
            </a:r>
            <a:r>
              <a:rPr lang="es-CO" sz="2000" b="1" dirty="0" smtClean="0">
                <a:solidFill>
                  <a:srgbClr val="FF0000"/>
                </a:solidFill>
                <a:latin typeface="Calibri" pitchFamily="34" charset="0"/>
              </a:rPr>
              <a:t>Kidush</a:t>
            </a:r>
          </a:p>
          <a:p>
            <a:r>
              <a:rPr lang="es-CO" sz="2000" dirty="0" smtClean="0">
                <a:latin typeface="Calibri" pitchFamily="34" charset="0"/>
              </a:rPr>
              <a:t>(Asquenazim dicen la brajá antes de tomar el vino; Sefarditas toman el vino y hacen la brajá)</a:t>
            </a:r>
          </a:p>
          <a:p>
            <a:r>
              <a:rPr sz="2800" b="1" i="1" dirty="0" smtClean="0">
                <a:latin typeface="Calibri" pitchFamily="34" charset="0"/>
              </a:rPr>
              <a:t>Baruj atá Adonai Elohenu </a:t>
            </a:r>
            <a:r>
              <a:rPr sz="2800" b="1" i="1" dirty="0" err="1" smtClean="0">
                <a:latin typeface="Calibri" pitchFamily="34" charset="0"/>
              </a:rPr>
              <a:t>Mélek</a:t>
            </a:r>
            <a:r>
              <a:rPr sz="2800" b="1" i="1" dirty="0" smtClean="0">
                <a:latin typeface="Calibri" pitchFamily="34" charset="0"/>
              </a:rPr>
              <a:t> haOlam boré perí hagafén </a:t>
            </a:r>
            <a:endParaRPr sz="2800" dirty="0" smtClean="0">
              <a:latin typeface="Calibri" pitchFamily="34" charset="0"/>
            </a:endParaRPr>
          </a:p>
          <a:p>
            <a:r>
              <a:rPr lang="es-CO" sz="2800" i="1" dirty="0" smtClean="0">
                <a:latin typeface="Calibri" pitchFamily="34" charset="0"/>
              </a:rPr>
              <a:t>Bendito eres Adonai, nuestro Di-os, Rey del universo, que creó el fruto de la vid</a:t>
            </a:r>
            <a:endParaRPr sz="2800" dirty="0" smtClean="0">
              <a:latin typeface="Calibri" pitchFamily="34" charset="0"/>
            </a:endParaRPr>
          </a:p>
          <a:p>
            <a:r>
              <a:rPr lang="es-CO" sz="2800" dirty="0" smtClean="0">
                <a:solidFill>
                  <a:srgbClr val="FF0000"/>
                </a:solidFill>
                <a:latin typeface="Calibri" pitchFamily="34" charset="0"/>
              </a:rPr>
              <a:t> </a:t>
            </a:r>
            <a:r>
              <a:rPr lang="es-CO" sz="2800" b="1" dirty="0" err="1" smtClean="0">
                <a:solidFill>
                  <a:srgbClr val="FF0000"/>
                </a:solidFill>
                <a:latin typeface="Calibri" pitchFamily="34" charset="0"/>
              </a:rPr>
              <a:t>Rojtza</a:t>
            </a:r>
            <a:endParaRPr sz="2800" dirty="0" smtClean="0">
              <a:solidFill>
                <a:srgbClr val="FF0000"/>
              </a:solidFill>
              <a:latin typeface="Calibri" pitchFamily="34" charset="0"/>
            </a:endParaRPr>
          </a:p>
          <a:p>
            <a:r>
              <a:rPr lang="es-CO" sz="2000" dirty="0" smtClean="0">
                <a:latin typeface="Calibri" pitchFamily="34" charset="0"/>
              </a:rPr>
              <a:t> </a:t>
            </a:r>
            <a:r>
              <a:rPr sz="2000" b="1" dirty="0" smtClean="0">
                <a:latin typeface="Calibri" pitchFamily="34" charset="0"/>
              </a:rPr>
              <a:t>·</a:t>
            </a:r>
            <a:r>
              <a:rPr lang="es-CO" sz="2000" b="1" dirty="0" smtClean="0">
                <a:latin typeface="Calibri" pitchFamily="34" charset="0"/>
              </a:rPr>
              <a:t>        Se procede al lavado de las manos y se dice la bendición:</a:t>
            </a:r>
            <a:endParaRPr sz="2000" dirty="0" smtClean="0">
              <a:latin typeface="Calibri" pitchFamily="34" charset="0"/>
            </a:endParaRPr>
          </a:p>
          <a:p>
            <a:endParaRPr sz="2000" dirty="0" smtClean="0">
              <a:latin typeface="Calibri" pitchFamily="34" charset="0"/>
            </a:endParaRPr>
          </a:p>
          <a:p>
            <a:endParaRPr sz="2000" dirty="0" smtClean="0">
              <a:latin typeface="Calibri" pitchFamily="34" charset="0"/>
            </a:endParaRPr>
          </a:p>
        </p:txBody>
      </p:sp>
      <p:pic>
        <p:nvPicPr>
          <p:cNvPr id="39941" name="Picture 2"/>
          <p:cNvPicPr>
            <a:picLocks noChangeAspect="1" noChangeArrowheads="1"/>
          </p:cNvPicPr>
          <p:nvPr/>
        </p:nvPicPr>
        <p:blipFill>
          <a:blip r:embed="rId4" cstate="print"/>
          <a:srcRect/>
          <a:stretch>
            <a:fillRect/>
          </a:stretch>
        </p:blipFill>
        <p:spPr bwMode="auto">
          <a:xfrm>
            <a:off x="6705600" y="4191000"/>
            <a:ext cx="1828800" cy="1901825"/>
          </a:xfrm>
          <a:prstGeom prst="rect">
            <a:avLst/>
          </a:prstGeom>
          <a:noFill/>
          <a:ln w="9525">
            <a:noFill/>
            <a:miter lim="800000"/>
            <a:headEnd/>
            <a:tailEnd/>
          </a:ln>
        </p:spPr>
      </p:pic>
      <p:pic>
        <p:nvPicPr>
          <p:cNvPr id="39942" name="Picture 4" descr="Image result for drinking cup of kiddush on seder"/>
          <p:cNvPicPr>
            <a:picLocks noChangeAspect="1" noChangeArrowheads="1"/>
          </p:cNvPicPr>
          <p:nvPr/>
        </p:nvPicPr>
        <p:blipFill>
          <a:blip r:embed="rId5" cstate="print"/>
          <a:srcRect/>
          <a:stretch>
            <a:fillRect/>
          </a:stretch>
        </p:blipFill>
        <p:spPr bwMode="auto">
          <a:xfrm>
            <a:off x="6400800" y="1600200"/>
            <a:ext cx="2286000" cy="17145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6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0964" name="Content Placeholder 2"/>
          <p:cNvSpPr txBox="1">
            <a:spLocks noGrp="1"/>
          </p:cNvSpPr>
          <p:nvPr>
            <p:ph idx="1"/>
          </p:nvPr>
        </p:nvSpPr>
        <p:spPr>
          <a:xfrm>
            <a:off x="838200" y="1447800"/>
            <a:ext cx="5943600" cy="4800600"/>
          </a:xfrm>
        </p:spPr>
        <p:txBody>
          <a:bodyPr/>
          <a:lstStyle/>
          <a:p>
            <a:r>
              <a:rPr b="1" i="1" dirty="0" smtClean="0">
                <a:latin typeface="Calibri" pitchFamily="34" charset="0"/>
              </a:rPr>
              <a:t>Baruj atá Adonai, Elohenu </a:t>
            </a:r>
            <a:r>
              <a:rPr b="1" i="1" dirty="0" smtClean="0">
                <a:latin typeface="Calibri" pitchFamily="34" charset="0"/>
              </a:rPr>
              <a:t>Mélej </a:t>
            </a:r>
            <a:r>
              <a:rPr b="1" i="1" dirty="0" smtClean="0">
                <a:latin typeface="Calibri" pitchFamily="34" charset="0"/>
              </a:rPr>
              <a:t>haOlam asher kideshanu bemitzvotav, vetzivanu al </a:t>
            </a:r>
            <a:r>
              <a:rPr b="1" i="1" dirty="0" smtClean="0">
                <a:latin typeface="Calibri" pitchFamily="34" charset="0"/>
              </a:rPr>
              <a:t>Netilat Yadayim -Amen  </a:t>
            </a:r>
            <a:endParaRPr dirty="0" smtClean="0">
              <a:latin typeface="Calibri" pitchFamily="34" charset="0"/>
            </a:endParaRPr>
          </a:p>
          <a:p>
            <a:r>
              <a:rPr lang="es-CO" i="1" dirty="0" smtClean="0">
                <a:latin typeface="Calibri" pitchFamily="34" charset="0"/>
              </a:rPr>
              <a:t>Bendito eres tu Adonaí Dios nuestro, Rey del Universo, que nos consagró con sus preceptos y nos ordenó sobre el lavado de las  </a:t>
            </a:r>
            <a:r>
              <a:rPr lang="es-CO" i="1" dirty="0" smtClean="0">
                <a:latin typeface="Calibri" pitchFamily="34" charset="0"/>
              </a:rPr>
              <a:t>manos</a:t>
            </a:r>
            <a:endParaRPr dirty="0" smtClean="0">
              <a:latin typeface="Calibri" pitchFamily="34" charset="0"/>
            </a:endParaRPr>
          </a:p>
        </p:txBody>
      </p:sp>
      <p:pic>
        <p:nvPicPr>
          <p:cNvPr id="40965" name="Picture 2"/>
          <p:cNvPicPr>
            <a:picLocks noChangeAspect="1" noChangeArrowheads="1"/>
          </p:cNvPicPr>
          <p:nvPr/>
        </p:nvPicPr>
        <p:blipFill>
          <a:blip r:embed="rId4" cstate="print"/>
          <a:srcRect/>
          <a:stretch>
            <a:fillRect/>
          </a:stretch>
        </p:blipFill>
        <p:spPr bwMode="auto">
          <a:xfrm>
            <a:off x="6781800" y="1600200"/>
            <a:ext cx="1828800" cy="1901825"/>
          </a:xfrm>
          <a:prstGeom prst="rect">
            <a:avLst/>
          </a:prstGeom>
          <a:noFill/>
          <a:ln w="9525">
            <a:noFill/>
            <a:miter lim="800000"/>
            <a:headEnd/>
            <a:tailEnd/>
          </a:ln>
        </p:spPr>
      </p:pic>
      <p:pic>
        <p:nvPicPr>
          <p:cNvPr id="40966" name="Picture 2"/>
          <p:cNvPicPr preferRelativeResize="0">
            <a:picLocks noChangeArrowheads="1"/>
          </p:cNvPicPr>
          <p:nvPr/>
        </p:nvPicPr>
        <p:blipFill>
          <a:blip r:embed="rId5" cstate="print"/>
          <a:srcRect/>
          <a:stretch>
            <a:fillRect/>
          </a:stretch>
        </p:blipFill>
        <p:spPr bwMode="auto">
          <a:xfrm>
            <a:off x="6858000" y="4343400"/>
            <a:ext cx="1746250" cy="1676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6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0964" name="Content Placeholder 2"/>
          <p:cNvSpPr txBox="1">
            <a:spLocks noGrp="1"/>
          </p:cNvSpPr>
          <p:nvPr>
            <p:ph idx="1"/>
          </p:nvPr>
        </p:nvSpPr>
        <p:spPr>
          <a:xfrm>
            <a:off x="838200" y="1447800"/>
            <a:ext cx="5943600" cy="4800600"/>
          </a:xfrm>
        </p:spPr>
        <p:txBody>
          <a:bodyPr/>
          <a:lstStyle/>
          <a:p>
            <a:pPr algn="ctr">
              <a:buFont typeface="Arial" charset="0"/>
              <a:buNone/>
            </a:pPr>
            <a:r>
              <a:rPr lang="es-CO" b="1" dirty="0" smtClean="0">
                <a:solidFill>
                  <a:srgbClr val="FF0000"/>
                </a:solidFill>
                <a:latin typeface="Calibri" pitchFamily="34" charset="0"/>
              </a:rPr>
              <a:t>Motzí</a:t>
            </a:r>
            <a:endParaRPr dirty="0" smtClean="0">
              <a:solidFill>
                <a:srgbClr val="FF0000"/>
              </a:solidFill>
              <a:latin typeface="Calibri" pitchFamily="34" charset="0"/>
            </a:endParaRPr>
          </a:p>
          <a:p>
            <a:r>
              <a:rPr lang="es-CO" sz="2400" dirty="0" smtClean="0">
                <a:latin typeface="Calibri" pitchFamily="34" charset="0"/>
              </a:rPr>
              <a:t> </a:t>
            </a:r>
            <a:r>
              <a:rPr sz="2400" dirty="0" smtClean="0">
                <a:latin typeface="Calibri" pitchFamily="34" charset="0"/>
              </a:rPr>
              <a:t>·</a:t>
            </a:r>
            <a:r>
              <a:rPr lang="es-CO" sz="2400" dirty="0" smtClean="0">
                <a:latin typeface="Calibri" pitchFamily="34" charset="0"/>
              </a:rPr>
              <a:t>        Se toman los tres matzot de la </a:t>
            </a:r>
            <a:r>
              <a:rPr lang="es-CO" sz="2400" dirty="0" smtClean="0">
                <a:latin typeface="Calibri" pitchFamily="34" charset="0"/>
              </a:rPr>
              <a:t>keará </a:t>
            </a:r>
            <a:r>
              <a:rPr lang="es-CO" sz="2400" dirty="0" smtClean="0">
                <a:latin typeface="Calibri" pitchFamily="34" charset="0"/>
              </a:rPr>
              <a:t>y se dice la siguiente Brajá:</a:t>
            </a:r>
            <a:endParaRPr sz="2400" dirty="0" smtClean="0">
              <a:latin typeface="Calibri" pitchFamily="34" charset="0"/>
            </a:endParaRPr>
          </a:p>
          <a:p>
            <a:r>
              <a:rPr b="1" i="1" dirty="0" smtClean="0">
                <a:latin typeface="Calibri" pitchFamily="34" charset="0"/>
              </a:rPr>
              <a:t>Baruj atá Adonai, Elohenu </a:t>
            </a:r>
            <a:r>
              <a:rPr b="1" i="1" dirty="0" smtClean="0">
                <a:latin typeface="Calibri" pitchFamily="34" charset="0"/>
              </a:rPr>
              <a:t>Mélej </a:t>
            </a:r>
            <a:r>
              <a:rPr b="1" i="1" dirty="0" smtClean="0">
                <a:latin typeface="Calibri" pitchFamily="34" charset="0"/>
              </a:rPr>
              <a:t>haOlam hamotzí léjem min haáretz. </a:t>
            </a:r>
            <a:endParaRPr dirty="0" smtClean="0">
              <a:latin typeface="Calibri" pitchFamily="34" charset="0"/>
            </a:endParaRPr>
          </a:p>
          <a:p>
            <a:r>
              <a:rPr lang="es-CO" i="1" dirty="0" smtClean="0">
                <a:latin typeface="Calibri" pitchFamily="34" charset="0"/>
              </a:rPr>
              <a:t>Bendito eres  Tu  Adonai, Dios nuestro, Rey del universo, que saca el pan de la tierra.</a:t>
            </a:r>
            <a:endParaRPr dirty="0" smtClean="0">
              <a:latin typeface="Calibri" pitchFamily="34" charset="0"/>
            </a:endParaRPr>
          </a:p>
        </p:txBody>
      </p:sp>
      <p:pic>
        <p:nvPicPr>
          <p:cNvPr id="40965" name="Picture 2"/>
          <p:cNvPicPr>
            <a:picLocks noChangeAspect="1" noChangeArrowheads="1"/>
          </p:cNvPicPr>
          <p:nvPr/>
        </p:nvPicPr>
        <p:blipFill>
          <a:blip r:embed="rId4" cstate="print"/>
          <a:srcRect/>
          <a:stretch>
            <a:fillRect/>
          </a:stretch>
        </p:blipFill>
        <p:spPr bwMode="auto">
          <a:xfrm>
            <a:off x="6781800" y="1600200"/>
            <a:ext cx="1828800" cy="1901825"/>
          </a:xfrm>
          <a:prstGeom prst="rect">
            <a:avLst/>
          </a:prstGeom>
          <a:noFill/>
          <a:ln w="9525">
            <a:noFill/>
            <a:miter lim="800000"/>
            <a:headEnd/>
            <a:tailEnd/>
          </a:ln>
        </p:spPr>
      </p:pic>
      <p:pic>
        <p:nvPicPr>
          <p:cNvPr id="40966" name="Picture 2"/>
          <p:cNvPicPr preferRelativeResize="0">
            <a:picLocks noChangeArrowheads="1"/>
          </p:cNvPicPr>
          <p:nvPr/>
        </p:nvPicPr>
        <p:blipFill>
          <a:blip r:embed="rId5" cstate="print"/>
          <a:srcRect/>
          <a:stretch>
            <a:fillRect/>
          </a:stretch>
        </p:blipFill>
        <p:spPr bwMode="auto">
          <a:xfrm>
            <a:off x="6858000" y="4343400"/>
            <a:ext cx="1746250" cy="1676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198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1988" name="Content Placeholder 2"/>
          <p:cNvSpPr txBox="1">
            <a:spLocks noGrp="1"/>
          </p:cNvSpPr>
          <p:nvPr>
            <p:ph idx="1"/>
          </p:nvPr>
        </p:nvSpPr>
        <p:spPr>
          <a:xfrm>
            <a:off x="838200" y="1447800"/>
            <a:ext cx="6400800" cy="4800600"/>
          </a:xfrm>
        </p:spPr>
        <p:txBody>
          <a:bodyPr/>
          <a:lstStyle/>
          <a:p>
            <a:pPr algn="ctr"/>
            <a:r>
              <a:rPr lang="es-CO" sz="2000" b="1" dirty="0" smtClean="0">
                <a:solidFill>
                  <a:srgbClr val="FF0000"/>
                </a:solidFill>
                <a:latin typeface="Calibri" pitchFamily="34" charset="0"/>
              </a:rPr>
              <a:t>Matzá</a:t>
            </a:r>
            <a:endParaRPr sz="2000" dirty="0" smtClean="0">
              <a:solidFill>
                <a:srgbClr val="FF0000"/>
              </a:solidFill>
              <a:latin typeface="Calibri" pitchFamily="34" charset="0"/>
            </a:endParaRPr>
          </a:p>
          <a:p>
            <a:r>
              <a:rPr sz="2000" dirty="0" smtClean="0">
                <a:latin typeface="Calibri" pitchFamily="34" charset="0"/>
              </a:rPr>
              <a:t>·</a:t>
            </a:r>
            <a:r>
              <a:rPr lang="es-CO" sz="2000" dirty="0" smtClean="0">
                <a:latin typeface="Calibri" pitchFamily="34" charset="0"/>
              </a:rPr>
              <a:t>        Se deja la Matzá entera inferior sobre la mesa, sosteniendo solo la primera que esta entera y la partida y se recita la siguiente Brajá:</a:t>
            </a:r>
            <a:endParaRPr sz="2000" dirty="0" smtClean="0">
              <a:latin typeface="Calibri" pitchFamily="34" charset="0"/>
            </a:endParaRPr>
          </a:p>
          <a:p>
            <a:r>
              <a:rPr lang="es-CO" sz="2700" dirty="0" smtClean="0">
                <a:latin typeface="Calibri" pitchFamily="34" charset="0"/>
              </a:rPr>
              <a:t> </a:t>
            </a:r>
            <a:r>
              <a:rPr lang="es-CO" sz="2700" b="1" i="1" dirty="0" smtClean="0">
                <a:latin typeface="Calibri" pitchFamily="34" charset="0"/>
              </a:rPr>
              <a:t>Baruj </a:t>
            </a:r>
            <a:r>
              <a:rPr lang="es-CO" sz="2700" b="1" i="1" dirty="0" smtClean="0">
                <a:latin typeface="Calibri" pitchFamily="34" charset="0"/>
              </a:rPr>
              <a:t>atá Adonai, Elohenu </a:t>
            </a:r>
            <a:r>
              <a:rPr lang="es-CO" sz="2700" b="1" i="1" dirty="0" smtClean="0">
                <a:latin typeface="Calibri" pitchFamily="34" charset="0"/>
              </a:rPr>
              <a:t>Mélej </a:t>
            </a:r>
            <a:r>
              <a:rPr lang="es-CO" sz="2700" b="1" i="1" dirty="0" smtClean="0">
                <a:latin typeface="Calibri" pitchFamily="34" charset="0"/>
              </a:rPr>
              <a:t>haOlam vetzivanu al ajilat matzá -Amen-</a:t>
            </a:r>
            <a:endParaRPr sz="2700" dirty="0" smtClean="0">
              <a:latin typeface="Calibri" pitchFamily="34" charset="0"/>
            </a:endParaRPr>
          </a:p>
          <a:p>
            <a:r>
              <a:rPr lang="es-CO" sz="2700" i="1" dirty="0" smtClean="0">
                <a:latin typeface="Calibri" pitchFamily="34" charset="0"/>
              </a:rPr>
              <a:t>Bendito eres  Tu  Adonaí, Dios nuestro, Rey del universo, que nos consagró con sus preceptos y nos ordenó sobre la comida de Matzá</a:t>
            </a:r>
            <a:endParaRPr sz="2700" dirty="0" smtClean="0">
              <a:latin typeface="Calibri" pitchFamily="34" charset="0"/>
            </a:endParaRPr>
          </a:p>
          <a:p>
            <a:r>
              <a:rPr lang="es-CO" sz="2000" i="1" dirty="0" smtClean="0">
                <a:latin typeface="Calibri" pitchFamily="34" charset="0"/>
              </a:rPr>
              <a:t> </a:t>
            </a:r>
            <a:r>
              <a:rPr sz="2000" dirty="0" smtClean="0">
                <a:latin typeface="Calibri" pitchFamily="34" charset="0"/>
              </a:rPr>
              <a:t>·</a:t>
            </a:r>
            <a:r>
              <a:rPr lang="es-CO" sz="2000" dirty="0" smtClean="0">
                <a:latin typeface="Calibri" pitchFamily="34" charset="0"/>
              </a:rPr>
              <a:t>        Se comen el equivalente a 20 gramos de </a:t>
            </a:r>
            <a:r>
              <a:rPr lang="es-CO" sz="2000" dirty="0" smtClean="0">
                <a:latin typeface="Calibri" pitchFamily="34" charset="0"/>
              </a:rPr>
              <a:t>matzá </a:t>
            </a:r>
            <a:r>
              <a:rPr lang="es-CO" sz="2000" dirty="0" smtClean="0">
                <a:latin typeface="Calibri" pitchFamily="34" charset="0"/>
              </a:rPr>
              <a:t>de la de arriba</a:t>
            </a:r>
            <a:endParaRPr sz="2000" dirty="0" smtClean="0">
              <a:latin typeface="Calibri" pitchFamily="34" charset="0"/>
            </a:endParaRPr>
          </a:p>
        </p:txBody>
      </p:sp>
      <p:pic>
        <p:nvPicPr>
          <p:cNvPr id="41989" name="Picture 2"/>
          <p:cNvPicPr preferRelativeResize="0">
            <a:picLocks noChangeArrowheads="1"/>
          </p:cNvPicPr>
          <p:nvPr/>
        </p:nvPicPr>
        <p:blipFill>
          <a:blip r:embed="rId4" cstate="print"/>
          <a:srcRect/>
          <a:stretch>
            <a:fillRect/>
          </a:stretch>
        </p:blipFill>
        <p:spPr bwMode="auto">
          <a:xfrm>
            <a:off x="6940550" y="2895600"/>
            <a:ext cx="1746250" cy="1676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3011"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3012" name="Content Placeholder 2"/>
          <p:cNvSpPr txBox="1">
            <a:spLocks noGrp="1"/>
          </p:cNvSpPr>
          <p:nvPr>
            <p:ph idx="1"/>
          </p:nvPr>
        </p:nvSpPr>
        <p:spPr>
          <a:xfrm>
            <a:off x="838200" y="1447800"/>
            <a:ext cx="6324600" cy="4800600"/>
          </a:xfrm>
        </p:spPr>
        <p:txBody>
          <a:bodyPr/>
          <a:lstStyle/>
          <a:p>
            <a:pPr algn="ctr"/>
            <a:r>
              <a:rPr sz="2000" b="1" dirty="0" smtClean="0">
                <a:solidFill>
                  <a:srgbClr val="FF0000"/>
                </a:solidFill>
                <a:latin typeface="Calibri" pitchFamily="34" charset="0"/>
              </a:rPr>
              <a:t>Maror</a:t>
            </a:r>
            <a:endParaRPr sz="2000" dirty="0" smtClean="0">
              <a:solidFill>
                <a:srgbClr val="FF0000"/>
              </a:solidFill>
              <a:latin typeface="Calibri" pitchFamily="34" charset="0"/>
            </a:endParaRPr>
          </a:p>
          <a:p>
            <a:r>
              <a:rPr sz="2000" dirty="0" smtClean="0">
                <a:latin typeface="Calibri" pitchFamily="34" charset="0"/>
              </a:rPr>
              <a:t>·</a:t>
            </a:r>
            <a:r>
              <a:rPr lang="es-CO" sz="2000" dirty="0" smtClean="0">
                <a:latin typeface="Calibri" pitchFamily="34" charset="0"/>
              </a:rPr>
              <a:t>        Se toma el equivalente a 28 gramos de hierva amarga y se le echa  un poquito de </a:t>
            </a:r>
            <a:r>
              <a:rPr lang="es-CO" sz="2000" dirty="0" smtClean="0">
                <a:latin typeface="Calibri" pitchFamily="34" charset="0"/>
              </a:rPr>
              <a:t>Jaroset </a:t>
            </a:r>
            <a:r>
              <a:rPr lang="es-CO" sz="2000" dirty="0" smtClean="0">
                <a:latin typeface="Calibri" pitchFamily="34" charset="0"/>
              </a:rPr>
              <a:t>y se dice la siguiente brajá; luego de la brajá se come esta porción y se hace  sin recostarse al lado izquierdo</a:t>
            </a:r>
            <a:endParaRPr sz="2000" dirty="0" smtClean="0">
              <a:latin typeface="Calibri" pitchFamily="34" charset="0"/>
            </a:endParaRPr>
          </a:p>
          <a:p>
            <a:r>
              <a:rPr lang="es-CO" sz="2000" b="1" dirty="0" smtClean="0">
                <a:latin typeface="Calibri" pitchFamily="34" charset="0"/>
              </a:rPr>
              <a:t> </a:t>
            </a:r>
            <a:endParaRPr sz="2000" dirty="0" smtClean="0">
              <a:latin typeface="Calibri" pitchFamily="34" charset="0"/>
            </a:endParaRPr>
          </a:p>
          <a:p>
            <a:r>
              <a:rPr lang="es-CO" sz="2000" dirty="0" smtClean="0">
                <a:latin typeface="Calibri" pitchFamily="34" charset="0"/>
              </a:rPr>
              <a:t> </a:t>
            </a:r>
            <a:r>
              <a:rPr lang="es-CO" sz="2600" b="1" i="1" dirty="0" smtClean="0">
                <a:latin typeface="Calibri" pitchFamily="34" charset="0"/>
              </a:rPr>
              <a:t>Baruj </a:t>
            </a:r>
            <a:r>
              <a:rPr lang="es-CO" sz="2600" b="1" i="1" dirty="0" smtClean="0">
                <a:latin typeface="Calibri" pitchFamily="34" charset="0"/>
              </a:rPr>
              <a:t>atá Adonai, Elohenu </a:t>
            </a:r>
            <a:r>
              <a:rPr lang="es-CO" sz="2600" b="1" i="1" dirty="0" err="1" smtClean="0">
                <a:latin typeface="Calibri" pitchFamily="34" charset="0"/>
              </a:rPr>
              <a:t>Mélek</a:t>
            </a:r>
            <a:r>
              <a:rPr lang="es-CO" sz="2600" b="1" i="1" dirty="0" smtClean="0">
                <a:latin typeface="Calibri" pitchFamily="34" charset="0"/>
              </a:rPr>
              <a:t> haOlam asher kideshanu bemitzvotav, vetzivanu al ajilat maror.</a:t>
            </a:r>
            <a:endParaRPr sz="2600" dirty="0" smtClean="0">
              <a:latin typeface="Calibri" pitchFamily="34" charset="0"/>
            </a:endParaRPr>
          </a:p>
          <a:p>
            <a:r>
              <a:rPr lang="es-CO" sz="2600" i="1" dirty="0" smtClean="0">
                <a:latin typeface="Calibri" pitchFamily="34" charset="0"/>
              </a:rPr>
              <a:t>Bendito eres  Tu  Adonaí, Dios nuestro, Rey del universo, que nos santifica con el mandamiento de comer las hierbas amargas</a:t>
            </a:r>
            <a:endParaRPr sz="2600" dirty="0" smtClean="0">
              <a:latin typeface="Calibri" pitchFamily="34" charset="0"/>
            </a:endParaRPr>
          </a:p>
        </p:txBody>
      </p:sp>
      <p:pic>
        <p:nvPicPr>
          <p:cNvPr id="43013" name="Picture 2"/>
          <p:cNvPicPr preferRelativeResize="0">
            <a:picLocks noChangeArrowheads="1"/>
          </p:cNvPicPr>
          <p:nvPr/>
        </p:nvPicPr>
        <p:blipFill>
          <a:blip r:embed="rId4" cstate="print"/>
          <a:srcRect/>
          <a:stretch>
            <a:fillRect/>
          </a:stretch>
        </p:blipFill>
        <p:spPr bwMode="auto">
          <a:xfrm>
            <a:off x="7010400" y="2971800"/>
            <a:ext cx="1589088"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4035"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pic>
        <p:nvPicPr>
          <p:cNvPr id="44036" name="Picture 2"/>
          <p:cNvPicPr preferRelativeResize="0">
            <a:picLocks noChangeArrowheads="1"/>
          </p:cNvPicPr>
          <p:nvPr/>
        </p:nvPicPr>
        <p:blipFill>
          <a:blip r:embed="rId4" cstate="print"/>
          <a:srcRect/>
          <a:stretch>
            <a:fillRect/>
          </a:stretch>
        </p:blipFill>
        <p:spPr bwMode="auto">
          <a:xfrm>
            <a:off x="6629400" y="2667000"/>
            <a:ext cx="2351088" cy="1395413"/>
          </a:xfrm>
          <a:prstGeom prst="rect">
            <a:avLst/>
          </a:prstGeom>
          <a:solidFill>
            <a:srgbClr val="FFFFFF"/>
          </a:solidFill>
          <a:ln w="9525">
            <a:noFill/>
            <a:miter lim="800000"/>
            <a:headEnd/>
            <a:tailEnd/>
          </a:ln>
        </p:spPr>
      </p:pic>
      <p:sp>
        <p:nvSpPr>
          <p:cNvPr id="44037" name="Content Placeholder 2"/>
          <p:cNvSpPr txBox="1">
            <a:spLocks noGrp="1"/>
          </p:cNvSpPr>
          <p:nvPr>
            <p:ph idx="1"/>
          </p:nvPr>
        </p:nvSpPr>
        <p:spPr>
          <a:xfrm>
            <a:off x="838200" y="1447800"/>
            <a:ext cx="6172200" cy="4800600"/>
          </a:xfrm>
        </p:spPr>
        <p:txBody>
          <a:bodyPr/>
          <a:lstStyle/>
          <a:p>
            <a:pPr algn="ctr"/>
            <a:r>
              <a:rPr sz="2800" b="1" u="sng" dirty="0" smtClean="0">
                <a:solidFill>
                  <a:srgbClr val="FF0000"/>
                </a:solidFill>
                <a:latin typeface="Calibri" pitchFamily="34" charset="0"/>
              </a:rPr>
              <a:t>Korej</a:t>
            </a:r>
            <a:endParaRPr sz="2800" dirty="0" smtClean="0">
              <a:solidFill>
                <a:srgbClr val="FF0000"/>
              </a:solidFill>
              <a:latin typeface="Calibri" pitchFamily="34" charset="0"/>
            </a:endParaRPr>
          </a:p>
          <a:p>
            <a:r>
              <a:rPr sz="2800" dirty="0" smtClean="0">
                <a:latin typeface="Calibri" pitchFamily="34" charset="0"/>
              </a:rPr>
              <a:t>·</a:t>
            </a:r>
            <a:r>
              <a:rPr lang="es-CO" sz="2800" dirty="0" smtClean="0">
                <a:latin typeface="Calibri" pitchFamily="34" charset="0"/>
              </a:rPr>
              <a:t>      </a:t>
            </a:r>
            <a:r>
              <a:rPr lang="es-CO" sz="2000" dirty="0" smtClean="0">
                <a:latin typeface="Calibri" pitchFamily="34" charset="0"/>
              </a:rPr>
              <a:t>  Se toma el equivalente a 20 gramos de la </a:t>
            </a:r>
            <a:r>
              <a:rPr lang="es-CO" sz="2000" dirty="0" smtClean="0">
                <a:latin typeface="Calibri" pitchFamily="34" charset="0"/>
              </a:rPr>
              <a:t>matzá </a:t>
            </a:r>
            <a:r>
              <a:rPr lang="es-CO" sz="2000" dirty="0" smtClean="0">
                <a:latin typeface="Calibri" pitchFamily="34" charset="0"/>
              </a:rPr>
              <a:t>inferior y una porción de lechuga se juntan en forma de sándwich, se le agrega Jaroset y se dice lo siguiente y luego se come recostados hacia el lado izquierdo</a:t>
            </a:r>
            <a:endParaRPr sz="2800" dirty="0" smtClean="0">
              <a:latin typeface="Calibri" pitchFamily="34" charset="0"/>
            </a:endParaRPr>
          </a:p>
          <a:p>
            <a:r>
              <a:rPr lang="es-CO" sz="2600" i="1" dirty="0" smtClean="0">
                <a:latin typeface="Calibri" pitchFamily="34" charset="0"/>
              </a:rPr>
              <a:t> En recuerdo del Templo como Hilel. Así hacia Hilel en los tiempos que existía el Templo de  Jerusalén: juntaba el sacrificio de Pésaj  con Matzá  y Maror y los comía juntos, para cumplir con lo que está escrito: ”Sobre matzot y hierbas amargas lo comerán (al sacrificio de </a:t>
            </a:r>
            <a:r>
              <a:rPr lang="es-CO" sz="2600" i="1" dirty="0" err="1" smtClean="0">
                <a:latin typeface="Calibri" pitchFamily="34" charset="0"/>
              </a:rPr>
              <a:t>Pesaj</a:t>
            </a:r>
            <a:r>
              <a:rPr lang="es-CO" sz="2600" i="1" dirty="0" smtClean="0">
                <a:latin typeface="Calibri" pitchFamily="34" charset="0"/>
              </a:rPr>
              <a:t>)-</a:t>
            </a:r>
            <a:endParaRPr sz="2600" i="1"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4035"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4037" name="Content Placeholder 2"/>
          <p:cNvSpPr txBox="1">
            <a:spLocks noGrp="1"/>
          </p:cNvSpPr>
          <p:nvPr>
            <p:ph idx="1"/>
          </p:nvPr>
        </p:nvSpPr>
        <p:spPr>
          <a:xfrm>
            <a:off x="838200" y="1447800"/>
            <a:ext cx="3886200" cy="4800600"/>
          </a:xfrm>
        </p:spPr>
        <p:txBody>
          <a:bodyPr/>
          <a:lstStyle/>
          <a:p>
            <a:pPr algn="ctr"/>
            <a:r>
              <a:rPr b="1" u="sng" dirty="0" smtClean="0">
                <a:solidFill>
                  <a:srgbClr val="FF0000"/>
                </a:solidFill>
                <a:latin typeface="Calibri" pitchFamily="34" charset="0"/>
              </a:rPr>
              <a:t>Shulján </a:t>
            </a:r>
            <a:r>
              <a:rPr b="1" u="sng" dirty="0" smtClean="0">
                <a:solidFill>
                  <a:srgbClr val="FF0000"/>
                </a:solidFill>
                <a:latin typeface="Calibri" pitchFamily="34" charset="0"/>
              </a:rPr>
              <a:t>orej</a:t>
            </a:r>
            <a:endParaRPr dirty="0" smtClean="0">
              <a:solidFill>
                <a:srgbClr val="FF0000"/>
              </a:solidFill>
              <a:latin typeface="Calibri" pitchFamily="34" charset="0"/>
            </a:endParaRPr>
          </a:p>
          <a:p>
            <a:r>
              <a:rPr sz="2400" b="1" dirty="0" smtClean="0">
                <a:latin typeface="Calibri" pitchFamily="34" charset="0"/>
              </a:rPr>
              <a:t>·</a:t>
            </a:r>
            <a:r>
              <a:rPr lang="es-CO" sz="2400" b="1" dirty="0" smtClean="0">
                <a:latin typeface="Calibri" pitchFamily="34" charset="0"/>
              </a:rPr>
              <a:t>        Se  disponen a ingerir todos la comida </a:t>
            </a:r>
            <a:r>
              <a:rPr lang="es-CO" sz="2400" b="1" dirty="0" smtClean="0">
                <a:latin typeface="Calibri" pitchFamily="34" charset="0"/>
              </a:rPr>
              <a:t>festiva</a:t>
            </a:r>
            <a:endParaRPr sz="2400" dirty="0" smtClean="0">
              <a:latin typeface="Calibri" pitchFamily="34" charset="0"/>
            </a:endParaRPr>
          </a:p>
        </p:txBody>
      </p:sp>
      <p:pic>
        <p:nvPicPr>
          <p:cNvPr id="1027" name="Picture 3"/>
          <p:cNvPicPr>
            <a:picLocks noChangeAspect="1" noChangeArrowheads="1"/>
          </p:cNvPicPr>
          <p:nvPr/>
        </p:nvPicPr>
        <p:blipFill>
          <a:blip r:embed="rId4" cstate="print"/>
          <a:srcRect/>
          <a:stretch>
            <a:fillRect/>
          </a:stretch>
        </p:blipFill>
        <p:spPr bwMode="auto">
          <a:xfrm>
            <a:off x="4876800" y="1143000"/>
            <a:ext cx="3486150" cy="52959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505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5060" name="Content Placeholder 2"/>
          <p:cNvSpPr txBox="1">
            <a:spLocks noGrp="1"/>
          </p:cNvSpPr>
          <p:nvPr>
            <p:ph idx="1"/>
          </p:nvPr>
        </p:nvSpPr>
        <p:spPr>
          <a:xfrm>
            <a:off x="838200" y="1447800"/>
            <a:ext cx="6172200" cy="4800600"/>
          </a:xfrm>
        </p:spPr>
        <p:txBody>
          <a:bodyPr/>
          <a:lstStyle/>
          <a:p>
            <a:pPr algn="ctr"/>
            <a:r>
              <a:rPr lang="es-CO" sz="2600" b="1" dirty="0" smtClean="0">
                <a:solidFill>
                  <a:srgbClr val="FF0000"/>
                </a:solidFill>
                <a:latin typeface="Calibri" pitchFamily="34" charset="0"/>
              </a:rPr>
              <a:t>Tzafún</a:t>
            </a:r>
            <a:endParaRPr sz="2600" dirty="0" smtClean="0">
              <a:solidFill>
                <a:srgbClr val="FF0000"/>
              </a:solidFill>
              <a:latin typeface="Calibri" pitchFamily="34" charset="0"/>
            </a:endParaRPr>
          </a:p>
          <a:p>
            <a:r>
              <a:rPr lang="es-CO" sz="2600" dirty="0" smtClean="0">
                <a:latin typeface="Calibri" pitchFamily="34" charset="0"/>
              </a:rPr>
              <a:t> </a:t>
            </a:r>
            <a:r>
              <a:rPr sz="2600" dirty="0" smtClean="0">
                <a:latin typeface="Calibri" pitchFamily="34" charset="0"/>
              </a:rPr>
              <a:t>·</a:t>
            </a:r>
            <a:r>
              <a:rPr lang="es-CO" sz="2600" dirty="0" smtClean="0">
                <a:latin typeface="Calibri" pitchFamily="34" charset="0"/>
              </a:rPr>
              <a:t>        Al final de la comida se come el </a:t>
            </a:r>
            <a:r>
              <a:rPr lang="es-CO" sz="2600" b="1" dirty="0" smtClean="0">
                <a:solidFill>
                  <a:srgbClr val="FF0000"/>
                </a:solidFill>
                <a:latin typeface="Calibri" pitchFamily="34" charset="0"/>
              </a:rPr>
              <a:t>afikomán</a:t>
            </a:r>
            <a:r>
              <a:rPr lang="es-CO" sz="2600" dirty="0" smtClean="0">
                <a:latin typeface="Calibri" pitchFamily="34" charset="0"/>
              </a:rPr>
              <a:t> recostados sobre el lado izquierdo. El afikomán nos recuerda al sacrificio de Pésaj que también se comía a final de la comida con alegría. Se toman 20 gr para cumplir la mitzvá de comer el afikomán  lo mas rápido posible</a:t>
            </a:r>
            <a:endParaRPr sz="2600" dirty="0" smtClean="0">
              <a:latin typeface="Calibri" pitchFamily="34" charset="0"/>
            </a:endParaRPr>
          </a:p>
          <a:p>
            <a:pPr algn="ctr"/>
            <a:r>
              <a:rPr sz="2600" b="1" dirty="0" err="1" smtClean="0">
                <a:solidFill>
                  <a:srgbClr val="FF0000"/>
                </a:solidFill>
                <a:latin typeface="Calibri" pitchFamily="34" charset="0"/>
              </a:rPr>
              <a:t>Barej</a:t>
            </a:r>
            <a:endParaRPr sz="2600" dirty="0" smtClean="0">
              <a:solidFill>
                <a:srgbClr val="FF0000"/>
              </a:solidFill>
              <a:latin typeface="Calibri" pitchFamily="34" charset="0"/>
            </a:endParaRPr>
          </a:p>
          <a:p>
            <a:r>
              <a:rPr sz="2600" dirty="0" smtClean="0">
                <a:latin typeface="Calibri" pitchFamily="34" charset="0"/>
              </a:rPr>
              <a:t>·</a:t>
            </a:r>
            <a:r>
              <a:rPr lang="es-CO" sz="2600" dirty="0" smtClean="0">
                <a:latin typeface="Calibri" pitchFamily="34" charset="0"/>
              </a:rPr>
              <a:t>        Se sirve la </a:t>
            </a:r>
            <a:r>
              <a:rPr lang="es-CO" sz="2600" b="1" dirty="0" smtClean="0">
                <a:solidFill>
                  <a:srgbClr val="FF0000"/>
                </a:solidFill>
                <a:latin typeface="Calibri" pitchFamily="34" charset="0"/>
              </a:rPr>
              <a:t>tercera copa de vino </a:t>
            </a:r>
            <a:r>
              <a:rPr lang="es-CO" sz="2600" dirty="0" smtClean="0">
                <a:latin typeface="Calibri" pitchFamily="34" charset="0"/>
              </a:rPr>
              <a:t>y se recita la Birkat Hamazón </a:t>
            </a:r>
            <a:r>
              <a:rPr lang="es-CO" sz="1400" dirty="0" smtClean="0">
                <a:latin typeface="Calibri" pitchFamily="34" charset="0"/>
              </a:rPr>
              <a:t>(Bendición sobre los Alimentos) </a:t>
            </a:r>
            <a:endParaRPr sz="2400" dirty="0" smtClean="0">
              <a:latin typeface="Calibri" pitchFamily="34" charset="0"/>
            </a:endParaRPr>
          </a:p>
        </p:txBody>
      </p:sp>
      <p:pic>
        <p:nvPicPr>
          <p:cNvPr id="45061" name="Picture 2"/>
          <p:cNvPicPr preferRelativeResize="0">
            <a:picLocks noChangeArrowheads="1"/>
          </p:cNvPicPr>
          <p:nvPr/>
        </p:nvPicPr>
        <p:blipFill>
          <a:blip r:embed="rId4" cstate="print"/>
          <a:srcRect/>
          <a:stretch>
            <a:fillRect/>
          </a:stretch>
        </p:blipFill>
        <p:spPr bwMode="auto">
          <a:xfrm>
            <a:off x="7467600" y="4343400"/>
            <a:ext cx="703263" cy="1254125"/>
          </a:xfrm>
          <a:prstGeom prst="rect">
            <a:avLst/>
          </a:prstGeom>
          <a:solidFill>
            <a:srgbClr val="FFFFFF"/>
          </a:solidFill>
          <a:ln w="9525">
            <a:noFill/>
            <a:miter lim="800000"/>
            <a:headEnd/>
            <a:tailEnd/>
          </a:ln>
        </p:spPr>
      </p:pic>
      <p:pic>
        <p:nvPicPr>
          <p:cNvPr id="45062" name="Picture 3"/>
          <p:cNvPicPr preferRelativeResize="0">
            <a:picLocks noChangeArrowheads="1"/>
          </p:cNvPicPr>
          <p:nvPr/>
        </p:nvPicPr>
        <p:blipFill>
          <a:blip r:embed="rId5" cstate="print"/>
          <a:srcRect/>
          <a:stretch>
            <a:fillRect/>
          </a:stretch>
        </p:blipFill>
        <p:spPr bwMode="auto">
          <a:xfrm>
            <a:off x="6934200" y="1981200"/>
            <a:ext cx="17002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505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5060" name="Content Placeholder 2"/>
          <p:cNvSpPr txBox="1">
            <a:spLocks noGrp="1"/>
          </p:cNvSpPr>
          <p:nvPr>
            <p:ph idx="1"/>
          </p:nvPr>
        </p:nvSpPr>
        <p:spPr>
          <a:xfrm>
            <a:off x="838200" y="1447800"/>
            <a:ext cx="6781800" cy="4800600"/>
          </a:xfrm>
        </p:spPr>
        <p:txBody>
          <a:bodyPr/>
          <a:lstStyle/>
          <a:p>
            <a:pPr algn="ctr"/>
            <a:r>
              <a:rPr lang="es-ES" sz="3000" b="1" dirty="0" smtClean="0">
                <a:solidFill>
                  <a:srgbClr val="FF0000"/>
                </a:solidFill>
              </a:rPr>
              <a:t>Birkat Hamazón</a:t>
            </a:r>
          </a:p>
          <a:p>
            <a:r>
              <a:rPr lang="es-ES" sz="3000" b="1" dirty="0" smtClean="0"/>
              <a:t>Líder</a:t>
            </a:r>
            <a:r>
              <a:rPr lang="es-ES" sz="3000" dirty="0" smtClean="0"/>
              <a:t>: Señores bendigamos.</a:t>
            </a:r>
          </a:p>
          <a:p>
            <a:r>
              <a:rPr lang="es-ES" sz="3000" b="1" dirty="0" smtClean="0"/>
              <a:t>Invitados</a:t>
            </a:r>
            <a:r>
              <a:rPr lang="es-ES" sz="3000" dirty="0" smtClean="0"/>
              <a:t>: Que el nombre de Dios sea bendecido desde ahora y para siempre.</a:t>
            </a:r>
          </a:p>
          <a:p>
            <a:r>
              <a:rPr lang="es-ES" sz="3000" b="1" dirty="0" smtClean="0"/>
              <a:t>Líder</a:t>
            </a:r>
            <a:r>
              <a:rPr lang="es-ES" sz="3000" dirty="0" smtClean="0"/>
              <a:t>: Que el nombre de Dios sea bendecido desde ahora y para siempre. Con el permiso de nuestros señores y nuestros maestros y mis instructores, bendigamos </a:t>
            </a:r>
            <a:r>
              <a:rPr lang="es-ES" sz="2000" dirty="0" smtClean="0"/>
              <a:t>(si hay diez hombres: </a:t>
            </a:r>
            <a:r>
              <a:rPr lang="es-ES" sz="2000" b="1" dirty="0" smtClean="0"/>
              <a:t>a nuestro Dios</a:t>
            </a:r>
            <a:r>
              <a:rPr lang="es-ES" sz="2000" dirty="0" smtClean="0"/>
              <a:t>), </a:t>
            </a:r>
            <a:r>
              <a:rPr lang="es-ES" sz="3000" dirty="0" smtClean="0"/>
              <a:t>que hemos comido de lo Suyo</a:t>
            </a:r>
            <a:r>
              <a:rPr lang="es-ES" sz="3000" dirty="0" smtClean="0"/>
              <a:t>.</a:t>
            </a:r>
            <a:endParaRPr lang="es-ES" sz="3000" dirty="0" smtClean="0"/>
          </a:p>
        </p:txBody>
      </p:sp>
      <p:pic>
        <p:nvPicPr>
          <p:cNvPr id="45061" name="Picture 2"/>
          <p:cNvPicPr preferRelativeResize="0">
            <a:picLocks noChangeArrowheads="1"/>
          </p:cNvPicPr>
          <p:nvPr/>
        </p:nvPicPr>
        <p:blipFill>
          <a:blip r:embed="rId4" cstate="print"/>
          <a:srcRect/>
          <a:stretch>
            <a:fillRect/>
          </a:stretch>
        </p:blipFill>
        <p:spPr bwMode="auto">
          <a:xfrm>
            <a:off x="7467600" y="4343400"/>
            <a:ext cx="703263" cy="1254125"/>
          </a:xfrm>
          <a:prstGeom prst="rect">
            <a:avLst/>
          </a:prstGeom>
          <a:solidFill>
            <a:srgbClr val="FFFFFF"/>
          </a:solidFill>
          <a:ln w="9525">
            <a:noFill/>
            <a:miter lim="800000"/>
            <a:headEnd/>
            <a:tailEnd/>
          </a:ln>
        </p:spPr>
      </p:pic>
      <p:pic>
        <p:nvPicPr>
          <p:cNvPr id="45062" name="Picture 3"/>
          <p:cNvPicPr preferRelativeResize="0">
            <a:picLocks noChangeArrowheads="1"/>
          </p:cNvPicPr>
          <p:nvPr/>
        </p:nvPicPr>
        <p:blipFill>
          <a:blip r:embed="rId5" cstate="print"/>
          <a:srcRect/>
          <a:stretch>
            <a:fillRect/>
          </a:stretch>
        </p:blipFill>
        <p:spPr bwMode="auto">
          <a:xfrm>
            <a:off x="6934200" y="1981200"/>
            <a:ext cx="17002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505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5060" name="Content Placeholder 2"/>
          <p:cNvSpPr txBox="1">
            <a:spLocks noGrp="1"/>
          </p:cNvSpPr>
          <p:nvPr>
            <p:ph idx="1"/>
          </p:nvPr>
        </p:nvSpPr>
        <p:spPr>
          <a:xfrm>
            <a:off x="838200" y="1447800"/>
            <a:ext cx="6781800" cy="4800600"/>
          </a:xfrm>
        </p:spPr>
        <p:txBody>
          <a:bodyPr/>
          <a:lstStyle/>
          <a:p>
            <a:r>
              <a:rPr lang="es-ES" b="1" dirty="0" smtClean="0"/>
              <a:t>Invitados</a:t>
            </a:r>
            <a:r>
              <a:rPr lang="es-ES" dirty="0" smtClean="0"/>
              <a:t>: Bendito </a:t>
            </a:r>
            <a:r>
              <a:rPr lang="es-ES" sz="2000" dirty="0" smtClean="0"/>
              <a:t>(si hay diez hombres</a:t>
            </a:r>
            <a:r>
              <a:rPr lang="es-ES" sz="2000" b="1" dirty="0" smtClean="0"/>
              <a:t>: es nuestro Dios</a:t>
            </a:r>
            <a:r>
              <a:rPr lang="es-ES" sz="2000" dirty="0" smtClean="0"/>
              <a:t>), </a:t>
            </a:r>
            <a:r>
              <a:rPr lang="es-ES" dirty="0" smtClean="0"/>
              <a:t>que hemos comido de lo Suyo y por Su bondad hemos vivido.</a:t>
            </a:r>
          </a:p>
          <a:p>
            <a:r>
              <a:rPr lang="es-ES" b="1" dirty="0" smtClean="0"/>
              <a:t>Líder</a:t>
            </a:r>
            <a:r>
              <a:rPr lang="es-ES" dirty="0" smtClean="0"/>
              <a:t>: Bendito </a:t>
            </a:r>
            <a:r>
              <a:rPr lang="es-ES" sz="2000" dirty="0" smtClean="0"/>
              <a:t>(si hay diez hombres: </a:t>
            </a:r>
            <a:r>
              <a:rPr lang="es-ES" sz="2000" b="1" dirty="0" smtClean="0"/>
              <a:t>es nuestro Dios</a:t>
            </a:r>
            <a:r>
              <a:rPr lang="es-ES" sz="2000" dirty="0" smtClean="0"/>
              <a:t>), </a:t>
            </a:r>
            <a:r>
              <a:rPr lang="es-ES" dirty="0" smtClean="0"/>
              <a:t>que hemos comido de lo Suyo y por Su bondad hemos vivido. Bendito es Él y bendito sea Su Nombre.</a:t>
            </a:r>
          </a:p>
          <a:p>
            <a:endParaRPr lang="es-ES" sz="2000" dirty="0" smtClean="0"/>
          </a:p>
        </p:txBody>
      </p:sp>
      <p:pic>
        <p:nvPicPr>
          <p:cNvPr id="45061" name="Picture 2"/>
          <p:cNvPicPr preferRelativeResize="0">
            <a:picLocks noChangeArrowheads="1"/>
          </p:cNvPicPr>
          <p:nvPr/>
        </p:nvPicPr>
        <p:blipFill>
          <a:blip r:embed="rId4" cstate="print"/>
          <a:srcRect/>
          <a:stretch>
            <a:fillRect/>
          </a:stretch>
        </p:blipFill>
        <p:spPr bwMode="auto">
          <a:xfrm>
            <a:off x="7467600" y="4343400"/>
            <a:ext cx="703263" cy="1254125"/>
          </a:xfrm>
          <a:prstGeom prst="rect">
            <a:avLst/>
          </a:prstGeom>
          <a:solidFill>
            <a:srgbClr val="FFFFFF"/>
          </a:solidFill>
          <a:ln w="9525">
            <a:noFill/>
            <a:miter lim="800000"/>
            <a:headEnd/>
            <a:tailEnd/>
          </a:ln>
        </p:spPr>
      </p:pic>
      <p:pic>
        <p:nvPicPr>
          <p:cNvPr id="45062" name="Picture 3"/>
          <p:cNvPicPr preferRelativeResize="0">
            <a:picLocks noChangeArrowheads="1"/>
          </p:cNvPicPr>
          <p:nvPr/>
        </p:nvPicPr>
        <p:blipFill>
          <a:blip r:embed="rId5" cstate="print"/>
          <a:srcRect/>
          <a:stretch>
            <a:fillRect/>
          </a:stretch>
        </p:blipFill>
        <p:spPr bwMode="auto">
          <a:xfrm>
            <a:off x="6934200" y="1981200"/>
            <a:ext cx="17002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505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5060" name="Content Placeholder 2"/>
          <p:cNvSpPr txBox="1">
            <a:spLocks noGrp="1"/>
          </p:cNvSpPr>
          <p:nvPr>
            <p:ph idx="1"/>
          </p:nvPr>
        </p:nvSpPr>
        <p:spPr>
          <a:xfrm>
            <a:off x="685800" y="1447800"/>
            <a:ext cx="6477000" cy="4800600"/>
          </a:xfrm>
        </p:spPr>
        <p:txBody>
          <a:bodyPr/>
          <a:lstStyle/>
          <a:p>
            <a:pPr>
              <a:buNone/>
            </a:pPr>
            <a:r>
              <a:rPr lang="es-ES" sz="2800" b="1" dirty="0" smtClean="0"/>
              <a:t>Todos:</a:t>
            </a:r>
            <a:r>
              <a:rPr lang="es-ES" sz="2800" dirty="0" smtClean="0"/>
              <a:t/>
            </a:r>
            <a:br>
              <a:rPr lang="es-ES" sz="2800" dirty="0" smtClean="0"/>
            </a:br>
            <a:r>
              <a:rPr lang="es-ES" dirty="0" smtClean="0"/>
              <a:t>Bendito eres Tú, Adonai Dios nuestro, Rey del universo, que alimenta a todo el mundo mediante Su bondad, con gracia, benevolencia y con misericordia.  Él da comida a toda carne, pues Su bondad es eterna.  Y por Su gran bondad, nunca nos faltó y nunca nos faltará alimento por siempre.  </a:t>
            </a:r>
            <a:endParaRPr lang="es-ES" sz="2800" dirty="0" smtClean="0"/>
          </a:p>
        </p:txBody>
      </p:sp>
      <p:pic>
        <p:nvPicPr>
          <p:cNvPr id="45061" name="Picture 2"/>
          <p:cNvPicPr preferRelativeResize="0">
            <a:picLocks noChangeArrowheads="1"/>
          </p:cNvPicPr>
          <p:nvPr/>
        </p:nvPicPr>
        <p:blipFill>
          <a:blip r:embed="rId4" cstate="print"/>
          <a:srcRect/>
          <a:stretch>
            <a:fillRect/>
          </a:stretch>
        </p:blipFill>
        <p:spPr bwMode="auto">
          <a:xfrm>
            <a:off x="7467600" y="4343400"/>
            <a:ext cx="703263" cy="1254125"/>
          </a:xfrm>
          <a:prstGeom prst="rect">
            <a:avLst/>
          </a:prstGeom>
          <a:solidFill>
            <a:srgbClr val="FFFFFF"/>
          </a:solidFill>
          <a:ln w="9525">
            <a:noFill/>
            <a:miter lim="800000"/>
            <a:headEnd/>
            <a:tailEnd/>
          </a:ln>
        </p:spPr>
      </p:pic>
      <p:pic>
        <p:nvPicPr>
          <p:cNvPr id="45062" name="Picture 3"/>
          <p:cNvPicPr preferRelativeResize="0">
            <a:picLocks noChangeArrowheads="1"/>
          </p:cNvPicPr>
          <p:nvPr/>
        </p:nvPicPr>
        <p:blipFill>
          <a:blip r:embed="rId5" cstate="print"/>
          <a:srcRect/>
          <a:stretch>
            <a:fillRect/>
          </a:stretch>
        </p:blipFill>
        <p:spPr bwMode="auto">
          <a:xfrm>
            <a:off x="6934200" y="1981200"/>
            <a:ext cx="17002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505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5060" name="Content Placeholder 2"/>
          <p:cNvSpPr txBox="1">
            <a:spLocks noGrp="1"/>
          </p:cNvSpPr>
          <p:nvPr>
            <p:ph idx="1"/>
          </p:nvPr>
        </p:nvSpPr>
        <p:spPr>
          <a:xfrm>
            <a:off x="685800" y="1447800"/>
            <a:ext cx="6477000" cy="4800600"/>
          </a:xfrm>
        </p:spPr>
        <p:txBody>
          <a:bodyPr/>
          <a:lstStyle/>
          <a:p>
            <a:pPr>
              <a:buNone/>
            </a:pPr>
            <a:r>
              <a:rPr lang="es-ES" sz="2700" dirty="0" smtClean="0"/>
              <a:t>Por </a:t>
            </a:r>
            <a:r>
              <a:rPr lang="es-ES" sz="2700" dirty="0" smtClean="0"/>
              <a:t>Su gran Nombre, pues Él es un Dios que alimenta y sustenta a todos, y hace el bien a todos, y provee alimento para todas Sus creaciones que Él ha creado.  Bendito eres Tú Adonai que alimenta a todos.</a:t>
            </a:r>
          </a:p>
          <a:p>
            <a:pPr>
              <a:buNone/>
            </a:pPr>
            <a:r>
              <a:rPr lang="es-ES" sz="2700" dirty="0" smtClean="0"/>
              <a:t>Te agradecemos, Adonai Dios nuestro, por haber dado como herencia a nuestros antepasados una tierra preciada, buena y amplia, y por habernos sacado, Adonai Dios nuestro, de la tierra de Egipto y habernos redimido de una casa de esclavitud; </a:t>
            </a:r>
            <a:endParaRPr lang="es-ES" sz="2700" dirty="0"/>
          </a:p>
        </p:txBody>
      </p:sp>
      <p:pic>
        <p:nvPicPr>
          <p:cNvPr id="45061" name="Picture 2"/>
          <p:cNvPicPr preferRelativeResize="0">
            <a:picLocks noChangeArrowheads="1"/>
          </p:cNvPicPr>
          <p:nvPr/>
        </p:nvPicPr>
        <p:blipFill>
          <a:blip r:embed="rId4" cstate="print"/>
          <a:srcRect/>
          <a:stretch>
            <a:fillRect/>
          </a:stretch>
        </p:blipFill>
        <p:spPr bwMode="auto">
          <a:xfrm>
            <a:off x="7467600" y="4343400"/>
            <a:ext cx="703263" cy="1254125"/>
          </a:xfrm>
          <a:prstGeom prst="rect">
            <a:avLst/>
          </a:prstGeom>
          <a:solidFill>
            <a:srgbClr val="FFFFFF"/>
          </a:solidFill>
          <a:ln w="9525">
            <a:noFill/>
            <a:miter lim="800000"/>
            <a:headEnd/>
            <a:tailEnd/>
          </a:ln>
        </p:spPr>
      </p:pic>
      <p:pic>
        <p:nvPicPr>
          <p:cNvPr id="45062" name="Picture 3"/>
          <p:cNvPicPr preferRelativeResize="0">
            <a:picLocks noChangeArrowheads="1"/>
          </p:cNvPicPr>
          <p:nvPr/>
        </p:nvPicPr>
        <p:blipFill>
          <a:blip r:embed="rId5" cstate="print"/>
          <a:srcRect/>
          <a:stretch>
            <a:fillRect/>
          </a:stretch>
        </p:blipFill>
        <p:spPr bwMode="auto">
          <a:xfrm>
            <a:off x="6934200" y="1981200"/>
            <a:ext cx="17002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505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5060" name="Content Placeholder 2"/>
          <p:cNvSpPr txBox="1">
            <a:spLocks noGrp="1"/>
          </p:cNvSpPr>
          <p:nvPr>
            <p:ph idx="1"/>
          </p:nvPr>
        </p:nvSpPr>
        <p:spPr>
          <a:xfrm>
            <a:off x="838200" y="1447800"/>
            <a:ext cx="6172200" cy="4800600"/>
          </a:xfrm>
        </p:spPr>
        <p:txBody>
          <a:bodyPr/>
          <a:lstStyle/>
          <a:p>
            <a:pPr>
              <a:buNone/>
            </a:pPr>
            <a:r>
              <a:rPr lang="es-ES" sz="2800" dirty="0" smtClean="0"/>
              <a:t>y por Tu pacto que has sellado en nuestra carne, y por Tu Torá que nos has enseñado, y por Tus estatutos que nos has hecho conocer, y por la vida, la gracia y la bondad que nos has agraciado, y por el haber comido el alimento con que Tú nos alimentas y sustentas a nosotros siempre, todos los días, en todo momento y a toda hora</a:t>
            </a:r>
            <a:r>
              <a:rPr lang="es-ES" sz="2800" dirty="0" smtClean="0"/>
              <a:t>.</a:t>
            </a:r>
            <a:endParaRPr lang="es-ES" sz="2800" dirty="0" smtClean="0"/>
          </a:p>
        </p:txBody>
      </p:sp>
      <p:pic>
        <p:nvPicPr>
          <p:cNvPr id="45061" name="Picture 2"/>
          <p:cNvPicPr preferRelativeResize="0">
            <a:picLocks noChangeArrowheads="1"/>
          </p:cNvPicPr>
          <p:nvPr/>
        </p:nvPicPr>
        <p:blipFill>
          <a:blip r:embed="rId4" cstate="print"/>
          <a:srcRect/>
          <a:stretch>
            <a:fillRect/>
          </a:stretch>
        </p:blipFill>
        <p:spPr bwMode="auto">
          <a:xfrm>
            <a:off x="7467600" y="4343400"/>
            <a:ext cx="703263" cy="1254125"/>
          </a:xfrm>
          <a:prstGeom prst="rect">
            <a:avLst/>
          </a:prstGeom>
          <a:solidFill>
            <a:srgbClr val="FFFFFF"/>
          </a:solidFill>
          <a:ln w="9525">
            <a:noFill/>
            <a:miter lim="800000"/>
            <a:headEnd/>
            <a:tailEnd/>
          </a:ln>
        </p:spPr>
      </p:pic>
      <p:pic>
        <p:nvPicPr>
          <p:cNvPr id="45062" name="Picture 3"/>
          <p:cNvPicPr preferRelativeResize="0">
            <a:picLocks noChangeArrowheads="1"/>
          </p:cNvPicPr>
          <p:nvPr/>
        </p:nvPicPr>
        <p:blipFill>
          <a:blip r:embed="rId5" cstate="print"/>
          <a:srcRect/>
          <a:stretch>
            <a:fillRect/>
          </a:stretch>
        </p:blipFill>
        <p:spPr bwMode="auto">
          <a:xfrm>
            <a:off x="6934200" y="1981200"/>
            <a:ext cx="17002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505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5060" name="Content Placeholder 2"/>
          <p:cNvSpPr txBox="1">
            <a:spLocks noGrp="1"/>
          </p:cNvSpPr>
          <p:nvPr>
            <p:ph idx="1"/>
          </p:nvPr>
        </p:nvSpPr>
        <p:spPr>
          <a:xfrm>
            <a:off x="838200" y="1447800"/>
            <a:ext cx="6172200" cy="4800600"/>
          </a:xfrm>
        </p:spPr>
        <p:txBody>
          <a:bodyPr/>
          <a:lstStyle/>
          <a:p>
            <a:pPr>
              <a:buNone/>
            </a:pPr>
            <a:r>
              <a:rPr lang="es-ES" sz="2800" dirty="0" smtClean="0"/>
              <a:t>Y </a:t>
            </a:r>
            <a:r>
              <a:rPr lang="es-ES" sz="2800" dirty="0" smtClean="0"/>
              <a:t>por todo, Adonai Dios nuestro, te agradecemos y te bendecimos, que sea bendecido Tu Nombre en boca de todo ser viviente constantemente, y para siempre.  Como está escrito: y comerás y te saciarás y bendecirás a Adonai tu Dios por la buena tierra que Él te ha dado.  </a:t>
            </a:r>
            <a:endParaRPr lang="es-ES" sz="2800" dirty="0" smtClean="0"/>
          </a:p>
          <a:p>
            <a:pPr>
              <a:buNone/>
            </a:pPr>
            <a:r>
              <a:rPr lang="es-ES" sz="2800" dirty="0" smtClean="0"/>
              <a:t>Bendito </a:t>
            </a:r>
            <a:r>
              <a:rPr lang="es-ES" sz="2800" dirty="0" smtClean="0"/>
              <a:t>eres Tú Adonai por la tierra y el sustento.</a:t>
            </a:r>
          </a:p>
        </p:txBody>
      </p:sp>
      <p:pic>
        <p:nvPicPr>
          <p:cNvPr id="45061" name="Picture 2"/>
          <p:cNvPicPr preferRelativeResize="0">
            <a:picLocks noChangeArrowheads="1"/>
          </p:cNvPicPr>
          <p:nvPr/>
        </p:nvPicPr>
        <p:blipFill>
          <a:blip r:embed="rId4" cstate="print"/>
          <a:srcRect/>
          <a:stretch>
            <a:fillRect/>
          </a:stretch>
        </p:blipFill>
        <p:spPr bwMode="auto">
          <a:xfrm>
            <a:off x="7467600" y="4343400"/>
            <a:ext cx="703263" cy="1254125"/>
          </a:xfrm>
          <a:prstGeom prst="rect">
            <a:avLst/>
          </a:prstGeom>
          <a:solidFill>
            <a:srgbClr val="FFFFFF"/>
          </a:solidFill>
          <a:ln w="9525">
            <a:noFill/>
            <a:miter lim="800000"/>
            <a:headEnd/>
            <a:tailEnd/>
          </a:ln>
        </p:spPr>
      </p:pic>
      <p:pic>
        <p:nvPicPr>
          <p:cNvPr id="45062" name="Picture 3"/>
          <p:cNvPicPr preferRelativeResize="0">
            <a:picLocks noChangeArrowheads="1"/>
          </p:cNvPicPr>
          <p:nvPr/>
        </p:nvPicPr>
        <p:blipFill>
          <a:blip r:embed="rId5" cstate="print"/>
          <a:srcRect/>
          <a:stretch>
            <a:fillRect/>
          </a:stretch>
        </p:blipFill>
        <p:spPr bwMode="auto">
          <a:xfrm>
            <a:off x="6934200" y="1981200"/>
            <a:ext cx="17002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505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5060" name="Content Placeholder 2"/>
          <p:cNvSpPr txBox="1">
            <a:spLocks noGrp="1"/>
          </p:cNvSpPr>
          <p:nvPr>
            <p:ph idx="1"/>
          </p:nvPr>
        </p:nvSpPr>
        <p:spPr>
          <a:xfrm>
            <a:off x="838200" y="1447800"/>
            <a:ext cx="6400800" cy="4800600"/>
          </a:xfrm>
        </p:spPr>
        <p:txBody>
          <a:bodyPr/>
          <a:lstStyle/>
          <a:p>
            <a:pPr>
              <a:buNone/>
            </a:pPr>
            <a:r>
              <a:rPr lang="es-ES" sz="2800" dirty="0" smtClean="0"/>
              <a:t>Apiádate, Adonai Dios nuestro, de Israel Tu pueblo, y de Jerusalem Tu ciudad, y de Tzión la morada de Tu gloria, y del reinado de la casa de David Tu ungido, y de la Casa grande y sagrada sobre la cual Tu Nombre fuera proclamado.  </a:t>
            </a:r>
            <a:endParaRPr lang="es-ES" sz="2800" dirty="0" smtClean="0"/>
          </a:p>
          <a:p>
            <a:pPr>
              <a:buNone/>
            </a:pPr>
            <a:r>
              <a:rPr lang="es-ES" sz="2800" dirty="0" smtClean="0"/>
              <a:t>Dios </a:t>
            </a:r>
            <a:r>
              <a:rPr lang="es-ES" sz="2800" dirty="0" smtClean="0"/>
              <a:t>nuestro, nuestro Padre, cuídanos, aliméntanos, susténtanos, nútrenos, provéenos con abundancia y libéranos, Adonai Dios nuestro, prontamente, de todas nuestras aflicciones.  </a:t>
            </a:r>
            <a:endParaRPr lang="es-ES" sz="2800" dirty="0" smtClean="0"/>
          </a:p>
        </p:txBody>
      </p:sp>
      <p:pic>
        <p:nvPicPr>
          <p:cNvPr id="45061" name="Picture 2"/>
          <p:cNvPicPr preferRelativeResize="0">
            <a:picLocks noChangeArrowheads="1"/>
          </p:cNvPicPr>
          <p:nvPr/>
        </p:nvPicPr>
        <p:blipFill>
          <a:blip r:embed="rId4" cstate="print"/>
          <a:srcRect/>
          <a:stretch>
            <a:fillRect/>
          </a:stretch>
        </p:blipFill>
        <p:spPr bwMode="auto">
          <a:xfrm>
            <a:off x="7467600" y="4343400"/>
            <a:ext cx="703263" cy="1254125"/>
          </a:xfrm>
          <a:prstGeom prst="rect">
            <a:avLst/>
          </a:prstGeom>
          <a:solidFill>
            <a:srgbClr val="FFFFFF"/>
          </a:solidFill>
          <a:ln w="9525">
            <a:noFill/>
            <a:miter lim="800000"/>
            <a:headEnd/>
            <a:tailEnd/>
          </a:ln>
        </p:spPr>
      </p:pic>
      <p:pic>
        <p:nvPicPr>
          <p:cNvPr id="45062" name="Picture 3"/>
          <p:cNvPicPr preferRelativeResize="0">
            <a:picLocks noChangeArrowheads="1"/>
          </p:cNvPicPr>
          <p:nvPr/>
        </p:nvPicPr>
        <p:blipFill>
          <a:blip r:embed="rId5" cstate="print"/>
          <a:srcRect/>
          <a:stretch>
            <a:fillRect/>
          </a:stretch>
        </p:blipFill>
        <p:spPr bwMode="auto">
          <a:xfrm>
            <a:off x="6934200" y="1981200"/>
            <a:ext cx="17002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505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5060" name="Content Placeholder 2"/>
          <p:cNvSpPr txBox="1">
            <a:spLocks noGrp="1"/>
          </p:cNvSpPr>
          <p:nvPr>
            <p:ph idx="1"/>
          </p:nvPr>
        </p:nvSpPr>
        <p:spPr>
          <a:xfrm>
            <a:off x="838200" y="1447800"/>
            <a:ext cx="6400800" cy="4800600"/>
          </a:xfrm>
        </p:spPr>
        <p:txBody>
          <a:bodyPr/>
          <a:lstStyle/>
          <a:p>
            <a:pPr>
              <a:buNone/>
            </a:pPr>
            <a:r>
              <a:rPr lang="es-ES" sz="3000" dirty="0" smtClean="0"/>
              <a:t>Y </a:t>
            </a:r>
            <a:r>
              <a:rPr lang="es-ES" sz="3000" dirty="0" smtClean="0"/>
              <a:t>por favor, no nos hagas depender Adonai Dios nuestro, del favor de los humanos, ni de sus préstamos, sino sólo de Tu mano llena, abierta, santa y generosa, para que nunca seamos avergonzados ni humillados.</a:t>
            </a:r>
          </a:p>
        </p:txBody>
      </p:sp>
      <p:pic>
        <p:nvPicPr>
          <p:cNvPr id="45061" name="Picture 2"/>
          <p:cNvPicPr preferRelativeResize="0">
            <a:picLocks noChangeArrowheads="1"/>
          </p:cNvPicPr>
          <p:nvPr/>
        </p:nvPicPr>
        <p:blipFill>
          <a:blip r:embed="rId4" cstate="print"/>
          <a:srcRect/>
          <a:stretch>
            <a:fillRect/>
          </a:stretch>
        </p:blipFill>
        <p:spPr bwMode="auto">
          <a:xfrm>
            <a:off x="7467600" y="4343400"/>
            <a:ext cx="703263" cy="1254125"/>
          </a:xfrm>
          <a:prstGeom prst="rect">
            <a:avLst/>
          </a:prstGeom>
          <a:solidFill>
            <a:srgbClr val="FFFFFF"/>
          </a:solidFill>
          <a:ln w="9525">
            <a:noFill/>
            <a:miter lim="800000"/>
            <a:headEnd/>
            <a:tailEnd/>
          </a:ln>
        </p:spPr>
      </p:pic>
      <p:pic>
        <p:nvPicPr>
          <p:cNvPr id="45062" name="Picture 3"/>
          <p:cNvPicPr preferRelativeResize="0">
            <a:picLocks noChangeArrowheads="1"/>
          </p:cNvPicPr>
          <p:nvPr/>
        </p:nvPicPr>
        <p:blipFill>
          <a:blip r:embed="rId5" cstate="print"/>
          <a:srcRect/>
          <a:stretch>
            <a:fillRect/>
          </a:stretch>
        </p:blipFill>
        <p:spPr bwMode="auto">
          <a:xfrm>
            <a:off x="6934200" y="1981200"/>
            <a:ext cx="17002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505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5060" name="Content Placeholder 2"/>
          <p:cNvSpPr txBox="1">
            <a:spLocks noGrp="1"/>
          </p:cNvSpPr>
          <p:nvPr>
            <p:ph idx="1"/>
          </p:nvPr>
        </p:nvSpPr>
        <p:spPr>
          <a:xfrm>
            <a:off x="838200" y="1447800"/>
            <a:ext cx="6172200" cy="4800600"/>
          </a:xfrm>
        </p:spPr>
        <p:txBody>
          <a:bodyPr/>
          <a:lstStyle/>
          <a:p>
            <a:pPr>
              <a:buNone/>
            </a:pPr>
            <a:r>
              <a:rPr lang="es-ES" sz="2000" b="1" dirty="0" smtClean="0"/>
              <a:t>En Shabat se agrega:</a:t>
            </a:r>
          </a:p>
          <a:p>
            <a:pPr>
              <a:buNone/>
            </a:pPr>
            <a:r>
              <a:rPr lang="es-ES" sz="3000" dirty="0" smtClean="0"/>
              <a:t>Que Te plazca, </a:t>
            </a:r>
            <a:r>
              <a:rPr lang="es-ES" sz="3000" dirty="0" smtClean="0"/>
              <a:t>concedernos descanso, Adonai Dios nuestro, mediante Tus mandamientos, y mediante el mandamiento del séptimo día, este grande y sagrado </a:t>
            </a:r>
            <a:r>
              <a:rPr lang="es-ES" sz="3000" dirty="0" smtClean="0"/>
              <a:t>Shabat.</a:t>
            </a:r>
            <a:r>
              <a:rPr lang="es-ES" sz="3000" dirty="0" smtClean="0"/>
              <a:t>  Pues este día es grande y sagrado ante Ti, para abstenerse de trabajar y descansar en él con amor, de acuerdo con el mandamiento de Tu voluntad, </a:t>
            </a:r>
            <a:endParaRPr lang="es-ES" sz="3000" dirty="0" smtClean="0"/>
          </a:p>
        </p:txBody>
      </p:sp>
      <p:pic>
        <p:nvPicPr>
          <p:cNvPr id="45061" name="Picture 2"/>
          <p:cNvPicPr preferRelativeResize="0">
            <a:picLocks noChangeArrowheads="1"/>
          </p:cNvPicPr>
          <p:nvPr/>
        </p:nvPicPr>
        <p:blipFill>
          <a:blip r:embed="rId4" cstate="print"/>
          <a:srcRect/>
          <a:stretch>
            <a:fillRect/>
          </a:stretch>
        </p:blipFill>
        <p:spPr bwMode="auto">
          <a:xfrm>
            <a:off x="7467600" y="4343400"/>
            <a:ext cx="703263" cy="1254125"/>
          </a:xfrm>
          <a:prstGeom prst="rect">
            <a:avLst/>
          </a:prstGeom>
          <a:solidFill>
            <a:srgbClr val="FFFFFF"/>
          </a:solidFill>
          <a:ln w="9525">
            <a:noFill/>
            <a:miter lim="800000"/>
            <a:headEnd/>
            <a:tailEnd/>
          </a:ln>
        </p:spPr>
      </p:pic>
      <p:pic>
        <p:nvPicPr>
          <p:cNvPr id="45062" name="Picture 3"/>
          <p:cNvPicPr preferRelativeResize="0">
            <a:picLocks noChangeArrowheads="1"/>
          </p:cNvPicPr>
          <p:nvPr/>
        </p:nvPicPr>
        <p:blipFill>
          <a:blip r:embed="rId5" cstate="print"/>
          <a:srcRect/>
          <a:stretch>
            <a:fillRect/>
          </a:stretch>
        </p:blipFill>
        <p:spPr bwMode="auto">
          <a:xfrm>
            <a:off x="6934200" y="1981200"/>
            <a:ext cx="17002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505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5060" name="Content Placeholder 2"/>
          <p:cNvSpPr txBox="1">
            <a:spLocks noGrp="1"/>
          </p:cNvSpPr>
          <p:nvPr>
            <p:ph idx="1"/>
          </p:nvPr>
        </p:nvSpPr>
        <p:spPr>
          <a:xfrm>
            <a:off x="838200" y="1447800"/>
            <a:ext cx="6172200" cy="4800600"/>
          </a:xfrm>
        </p:spPr>
        <p:txBody>
          <a:bodyPr/>
          <a:lstStyle/>
          <a:p>
            <a:pPr>
              <a:buNone/>
            </a:pPr>
            <a:r>
              <a:rPr lang="es-ES" sz="3000" dirty="0" smtClean="0"/>
              <a:t>y </a:t>
            </a:r>
            <a:r>
              <a:rPr lang="es-ES" sz="3000" dirty="0" smtClean="0"/>
              <a:t>con Tu voluntad, permítenos, Adonai Dios nuestro, que no haya aflicción, tristeza ni pesar en el día de nuestro descanso, y muéstranos, Adonai nuestro Dios, el consuelo de Tzión Tu ciudad, y la reconstrucción de Jerusalem ciudad de Tu santidad, pues Tú eres el Dueño de la salvación y el Dueño del consuelo.</a:t>
            </a:r>
          </a:p>
        </p:txBody>
      </p:sp>
      <p:pic>
        <p:nvPicPr>
          <p:cNvPr id="45061" name="Picture 2"/>
          <p:cNvPicPr preferRelativeResize="0">
            <a:picLocks noChangeArrowheads="1"/>
          </p:cNvPicPr>
          <p:nvPr/>
        </p:nvPicPr>
        <p:blipFill>
          <a:blip r:embed="rId4" cstate="print"/>
          <a:srcRect/>
          <a:stretch>
            <a:fillRect/>
          </a:stretch>
        </p:blipFill>
        <p:spPr bwMode="auto">
          <a:xfrm>
            <a:off x="7467600" y="4343400"/>
            <a:ext cx="703263" cy="1254125"/>
          </a:xfrm>
          <a:prstGeom prst="rect">
            <a:avLst/>
          </a:prstGeom>
          <a:solidFill>
            <a:srgbClr val="FFFFFF"/>
          </a:solidFill>
          <a:ln w="9525">
            <a:noFill/>
            <a:miter lim="800000"/>
            <a:headEnd/>
            <a:tailEnd/>
          </a:ln>
        </p:spPr>
      </p:pic>
      <p:pic>
        <p:nvPicPr>
          <p:cNvPr id="45062" name="Picture 3"/>
          <p:cNvPicPr preferRelativeResize="0">
            <a:picLocks noChangeArrowheads="1"/>
          </p:cNvPicPr>
          <p:nvPr/>
        </p:nvPicPr>
        <p:blipFill>
          <a:blip r:embed="rId5" cstate="print"/>
          <a:srcRect/>
          <a:stretch>
            <a:fillRect/>
          </a:stretch>
        </p:blipFill>
        <p:spPr bwMode="auto">
          <a:xfrm>
            <a:off x="6934200" y="1981200"/>
            <a:ext cx="17002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505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5060" name="Content Placeholder 2"/>
          <p:cNvSpPr txBox="1">
            <a:spLocks noGrp="1"/>
          </p:cNvSpPr>
          <p:nvPr>
            <p:ph idx="1"/>
          </p:nvPr>
        </p:nvSpPr>
        <p:spPr>
          <a:xfrm>
            <a:off x="838200" y="1447800"/>
            <a:ext cx="6400800" cy="4800600"/>
          </a:xfrm>
        </p:spPr>
        <p:txBody>
          <a:bodyPr/>
          <a:lstStyle/>
          <a:p>
            <a:pPr>
              <a:buNone/>
            </a:pPr>
            <a:r>
              <a:rPr lang="es-ES" sz="3000" dirty="0" smtClean="0"/>
              <a:t>Dios nuestro y Dios de nuestros padres, que asciendan, y que vengan y que lleguen, y que sean vistos, y que sean aceptados y que sean escuchados, y que sean rememorados y que sean recordados, nuestro recuerdo y nuestra memoria, y el recuerdo de nuestros padres, y el recuerdo del Mashíaj hijo de David Tu servidor, </a:t>
            </a:r>
            <a:endParaRPr lang="es-ES" sz="3000" dirty="0" smtClean="0"/>
          </a:p>
        </p:txBody>
      </p:sp>
      <p:pic>
        <p:nvPicPr>
          <p:cNvPr id="45061" name="Picture 2"/>
          <p:cNvPicPr preferRelativeResize="0">
            <a:picLocks noChangeArrowheads="1"/>
          </p:cNvPicPr>
          <p:nvPr/>
        </p:nvPicPr>
        <p:blipFill>
          <a:blip r:embed="rId4" cstate="print"/>
          <a:srcRect/>
          <a:stretch>
            <a:fillRect/>
          </a:stretch>
        </p:blipFill>
        <p:spPr bwMode="auto">
          <a:xfrm>
            <a:off x="7467600" y="4343400"/>
            <a:ext cx="703263" cy="1254125"/>
          </a:xfrm>
          <a:prstGeom prst="rect">
            <a:avLst/>
          </a:prstGeom>
          <a:solidFill>
            <a:srgbClr val="FFFFFF"/>
          </a:solidFill>
          <a:ln w="9525">
            <a:noFill/>
            <a:miter lim="800000"/>
            <a:headEnd/>
            <a:tailEnd/>
          </a:ln>
        </p:spPr>
      </p:pic>
      <p:pic>
        <p:nvPicPr>
          <p:cNvPr id="45062" name="Picture 3"/>
          <p:cNvPicPr preferRelativeResize="0">
            <a:picLocks noChangeArrowheads="1"/>
          </p:cNvPicPr>
          <p:nvPr/>
        </p:nvPicPr>
        <p:blipFill>
          <a:blip r:embed="rId5" cstate="print"/>
          <a:srcRect/>
          <a:stretch>
            <a:fillRect/>
          </a:stretch>
        </p:blipFill>
        <p:spPr bwMode="auto">
          <a:xfrm>
            <a:off x="6934200" y="1981200"/>
            <a:ext cx="17002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505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5060" name="Content Placeholder 2"/>
          <p:cNvSpPr txBox="1">
            <a:spLocks noGrp="1"/>
          </p:cNvSpPr>
          <p:nvPr>
            <p:ph idx="1"/>
          </p:nvPr>
        </p:nvSpPr>
        <p:spPr>
          <a:xfrm>
            <a:off x="838200" y="1447800"/>
            <a:ext cx="6400800" cy="4800600"/>
          </a:xfrm>
        </p:spPr>
        <p:txBody>
          <a:bodyPr/>
          <a:lstStyle/>
          <a:p>
            <a:pPr>
              <a:buNone/>
            </a:pPr>
            <a:r>
              <a:rPr lang="es-ES" sz="3000" dirty="0" smtClean="0"/>
              <a:t>y el recuerdo de Jerusalem ciudad de Tu santidad, </a:t>
            </a:r>
          </a:p>
          <a:p>
            <a:pPr>
              <a:buNone/>
            </a:pPr>
            <a:r>
              <a:rPr lang="es-ES" sz="3000" dirty="0" smtClean="0"/>
              <a:t>y </a:t>
            </a:r>
            <a:r>
              <a:rPr lang="es-ES" sz="3000" dirty="0" smtClean="0"/>
              <a:t>el recuerdo de todo Tu pueblo la Casa de Israel, delante Tuyo, para la salvación, para el bienestar, para la gracia, y para la bondad, y para la misericordia, para la vida y para la paz, en este día de la festividad de las Matzot.</a:t>
            </a:r>
          </a:p>
        </p:txBody>
      </p:sp>
      <p:pic>
        <p:nvPicPr>
          <p:cNvPr id="45061" name="Picture 2"/>
          <p:cNvPicPr preferRelativeResize="0">
            <a:picLocks noChangeArrowheads="1"/>
          </p:cNvPicPr>
          <p:nvPr/>
        </p:nvPicPr>
        <p:blipFill>
          <a:blip r:embed="rId4" cstate="print"/>
          <a:srcRect/>
          <a:stretch>
            <a:fillRect/>
          </a:stretch>
        </p:blipFill>
        <p:spPr bwMode="auto">
          <a:xfrm>
            <a:off x="7467600" y="4343400"/>
            <a:ext cx="703263" cy="1254125"/>
          </a:xfrm>
          <a:prstGeom prst="rect">
            <a:avLst/>
          </a:prstGeom>
          <a:solidFill>
            <a:srgbClr val="FFFFFF"/>
          </a:solidFill>
          <a:ln w="9525">
            <a:noFill/>
            <a:miter lim="800000"/>
            <a:headEnd/>
            <a:tailEnd/>
          </a:ln>
        </p:spPr>
      </p:pic>
      <p:pic>
        <p:nvPicPr>
          <p:cNvPr id="45062" name="Picture 3"/>
          <p:cNvPicPr preferRelativeResize="0">
            <a:picLocks noChangeArrowheads="1"/>
          </p:cNvPicPr>
          <p:nvPr/>
        </p:nvPicPr>
        <p:blipFill>
          <a:blip r:embed="rId5" cstate="print"/>
          <a:srcRect/>
          <a:stretch>
            <a:fillRect/>
          </a:stretch>
        </p:blipFill>
        <p:spPr bwMode="auto">
          <a:xfrm>
            <a:off x="6934200" y="1981200"/>
            <a:ext cx="17002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505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5060" name="Content Placeholder 2"/>
          <p:cNvSpPr txBox="1">
            <a:spLocks noGrp="1"/>
          </p:cNvSpPr>
          <p:nvPr>
            <p:ph idx="1"/>
          </p:nvPr>
        </p:nvSpPr>
        <p:spPr>
          <a:xfrm>
            <a:off x="838200" y="1447800"/>
            <a:ext cx="6172200" cy="4800600"/>
          </a:xfrm>
        </p:spPr>
        <p:txBody>
          <a:bodyPr/>
          <a:lstStyle/>
          <a:p>
            <a:pPr>
              <a:buNone/>
            </a:pPr>
            <a:r>
              <a:rPr lang="es-ES" sz="3000" dirty="0" smtClean="0"/>
              <a:t>Recuérdanos, Adonai Dios nuestro, en él para bien, y rememóranos en él para la bendición, y sálvanos en él para la vida.  Y con la palabra de salvación y compasión, compadécete y agráciate y sé misericordioso con nosotros y sálvanos, pues nuestros ojos están dirigidos hacia Ti, pues un Dios clemente y misericordioso eres Tú</a:t>
            </a:r>
            <a:r>
              <a:rPr lang="es-ES" sz="3000" dirty="0" smtClean="0"/>
              <a:t>.</a:t>
            </a:r>
            <a:endParaRPr lang="es-ES" sz="3000" dirty="0" smtClean="0"/>
          </a:p>
        </p:txBody>
      </p:sp>
      <p:pic>
        <p:nvPicPr>
          <p:cNvPr id="45061" name="Picture 2"/>
          <p:cNvPicPr preferRelativeResize="0">
            <a:picLocks noChangeArrowheads="1"/>
          </p:cNvPicPr>
          <p:nvPr/>
        </p:nvPicPr>
        <p:blipFill>
          <a:blip r:embed="rId4" cstate="print"/>
          <a:srcRect/>
          <a:stretch>
            <a:fillRect/>
          </a:stretch>
        </p:blipFill>
        <p:spPr bwMode="auto">
          <a:xfrm>
            <a:off x="7467600" y="4343400"/>
            <a:ext cx="703263" cy="1254125"/>
          </a:xfrm>
          <a:prstGeom prst="rect">
            <a:avLst/>
          </a:prstGeom>
          <a:solidFill>
            <a:srgbClr val="FFFFFF"/>
          </a:solidFill>
          <a:ln w="9525">
            <a:noFill/>
            <a:miter lim="800000"/>
            <a:headEnd/>
            <a:tailEnd/>
          </a:ln>
        </p:spPr>
      </p:pic>
      <p:pic>
        <p:nvPicPr>
          <p:cNvPr id="45062" name="Picture 3"/>
          <p:cNvPicPr preferRelativeResize="0">
            <a:picLocks noChangeArrowheads="1"/>
          </p:cNvPicPr>
          <p:nvPr/>
        </p:nvPicPr>
        <p:blipFill>
          <a:blip r:embed="rId5" cstate="print"/>
          <a:srcRect/>
          <a:stretch>
            <a:fillRect/>
          </a:stretch>
        </p:blipFill>
        <p:spPr bwMode="auto">
          <a:xfrm>
            <a:off x="6934200" y="1981200"/>
            <a:ext cx="17002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505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5060" name="Content Placeholder 2"/>
          <p:cNvSpPr txBox="1">
            <a:spLocks noGrp="1"/>
          </p:cNvSpPr>
          <p:nvPr>
            <p:ph idx="1"/>
          </p:nvPr>
        </p:nvSpPr>
        <p:spPr>
          <a:xfrm>
            <a:off x="838200" y="1447800"/>
            <a:ext cx="6172200" cy="4800600"/>
          </a:xfrm>
        </p:spPr>
        <p:txBody>
          <a:bodyPr/>
          <a:lstStyle/>
          <a:p>
            <a:pPr>
              <a:buNone/>
            </a:pPr>
            <a:r>
              <a:rPr lang="es-ES" sz="2900" dirty="0" smtClean="0"/>
              <a:t>Y </a:t>
            </a:r>
            <a:r>
              <a:rPr lang="es-ES" sz="2900" dirty="0" smtClean="0"/>
              <a:t>reconstruye Jerusalem la ciudad de santidad rápidamente en nuestros días.  Bendito eres Tú Adonai que reconstruye Jerusalem.  Amén.</a:t>
            </a:r>
          </a:p>
          <a:p>
            <a:pPr>
              <a:buNone/>
            </a:pPr>
            <a:r>
              <a:rPr lang="es-ES" sz="2900" dirty="0" smtClean="0"/>
              <a:t>Bendito eres Tú, Adonai Dios nuestro, Rey del universo, el Todopoderoso, nuestro Padre, nuestro Rey, nuestro </a:t>
            </a:r>
            <a:r>
              <a:rPr lang="es-ES" sz="2900" dirty="0" smtClean="0"/>
              <a:t>Soberano, nuestro </a:t>
            </a:r>
            <a:r>
              <a:rPr lang="es-ES" sz="2900" dirty="0" smtClean="0"/>
              <a:t>Creador, nuestro Redentor, nuestro Hacedor, nuestro Sagrado, el Sagrado de </a:t>
            </a:r>
            <a:r>
              <a:rPr lang="es-ES" sz="2900" dirty="0" smtClean="0"/>
              <a:t>Yacov, </a:t>
            </a:r>
            <a:r>
              <a:rPr lang="es-ES" sz="2900" dirty="0" smtClean="0"/>
              <a:t>nuestro Pastor, el Pastor de Israel, </a:t>
            </a:r>
            <a:endParaRPr lang="es-ES" sz="2900" dirty="0"/>
          </a:p>
        </p:txBody>
      </p:sp>
      <p:pic>
        <p:nvPicPr>
          <p:cNvPr id="45061" name="Picture 2"/>
          <p:cNvPicPr preferRelativeResize="0">
            <a:picLocks noChangeArrowheads="1"/>
          </p:cNvPicPr>
          <p:nvPr/>
        </p:nvPicPr>
        <p:blipFill>
          <a:blip r:embed="rId4" cstate="print"/>
          <a:srcRect/>
          <a:stretch>
            <a:fillRect/>
          </a:stretch>
        </p:blipFill>
        <p:spPr bwMode="auto">
          <a:xfrm>
            <a:off x="7467600" y="4343400"/>
            <a:ext cx="703263" cy="1254125"/>
          </a:xfrm>
          <a:prstGeom prst="rect">
            <a:avLst/>
          </a:prstGeom>
          <a:solidFill>
            <a:srgbClr val="FFFFFF"/>
          </a:solidFill>
          <a:ln w="9525">
            <a:noFill/>
            <a:miter lim="800000"/>
            <a:headEnd/>
            <a:tailEnd/>
          </a:ln>
        </p:spPr>
      </p:pic>
      <p:pic>
        <p:nvPicPr>
          <p:cNvPr id="45062" name="Picture 3"/>
          <p:cNvPicPr preferRelativeResize="0">
            <a:picLocks noChangeArrowheads="1"/>
          </p:cNvPicPr>
          <p:nvPr/>
        </p:nvPicPr>
        <p:blipFill>
          <a:blip r:embed="rId5" cstate="print"/>
          <a:srcRect/>
          <a:stretch>
            <a:fillRect/>
          </a:stretch>
        </p:blipFill>
        <p:spPr bwMode="auto">
          <a:xfrm>
            <a:off x="6934200" y="1981200"/>
            <a:ext cx="17002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505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5060" name="Content Placeholder 2"/>
          <p:cNvSpPr txBox="1">
            <a:spLocks noGrp="1"/>
          </p:cNvSpPr>
          <p:nvPr>
            <p:ph idx="1"/>
          </p:nvPr>
        </p:nvSpPr>
        <p:spPr>
          <a:xfrm>
            <a:off x="838200" y="1447800"/>
            <a:ext cx="6172200" cy="4800600"/>
          </a:xfrm>
        </p:spPr>
        <p:txBody>
          <a:bodyPr/>
          <a:lstStyle/>
          <a:p>
            <a:r>
              <a:rPr lang="es-ES" sz="2900" dirty="0" smtClean="0"/>
              <a:t>el Rey bueno y que hace el bien a todos, </a:t>
            </a:r>
            <a:r>
              <a:rPr lang="es-ES" sz="2900" dirty="0" smtClean="0"/>
              <a:t>que todos los días Él ha hecho el bien, Él hace el bien, Él hará el bien con nosotros.  Él nos ha concedido, Él nos concede y Él nos concederá por siempre gracia, bondad y misericordia, alivio, salvación y éxito, bendición y redención, consuelo, manutención y sustento, compasión, vida y paz y todo lo bueno, y nunca nos hará carecer de bien alguno.</a:t>
            </a:r>
            <a:r>
              <a:rPr lang="es-ES" sz="3000" dirty="0" smtClean="0"/>
              <a:t>  </a:t>
            </a:r>
            <a:endParaRPr lang="es-ES" sz="3000" dirty="0" smtClean="0"/>
          </a:p>
        </p:txBody>
      </p:sp>
      <p:pic>
        <p:nvPicPr>
          <p:cNvPr id="45061" name="Picture 2"/>
          <p:cNvPicPr preferRelativeResize="0">
            <a:picLocks noChangeArrowheads="1"/>
          </p:cNvPicPr>
          <p:nvPr/>
        </p:nvPicPr>
        <p:blipFill>
          <a:blip r:embed="rId4" cstate="print"/>
          <a:srcRect/>
          <a:stretch>
            <a:fillRect/>
          </a:stretch>
        </p:blipFill>
        <p:spPr bwMode="auto">
          <a:xfrm>
            <a:off x="7467600" y="4343400"/>
            <a:ext cx="703263" cy="1254125"/>
          </a:xfrm>
          <a:prstGeom prst="rect">
            <a:avLst/>
          </a:prstGeom>
          <a:solidFill>
            <a:srgbClr val="FFFFFF"/>
          </a:solidFill>
          <a:ln w="9525">
            <a:noFill/>
            <a:miter lim="800000"/>
            <a:headEnd/>
            <a:tailEnd/>
          </a:ln>
        </p:spPr>
      </p:pic>
      <p:pic>
        <p:nvPicPr>
          <p:cNvPr id="45062" name="Picture 3"/>
          <p:cNvPicPr preferRelativeResize="0">
            <a:picLocks noChangeArrowheads="1"/>
          </p:cNvPicPr>
          <p:nvPr/>
        </p:nvPicPr>
        <p:blipFill>
          <a:blip r:embed="rId5" cstate="print"/>
          <a:srcRect/>
          <a:stretch>
            <a:fillRect/>
          </a:stretch>
        </p:blipFill>
        <p:spPr bwMode="auto">
          <a:xfrm>
            <a:off x="6934200" y="1981200"/>
            <a:ext cx="17002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505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5060" name="Content Placeholder 2"/>
          <p:cNvSpPr txBox="1">
            <a:spLocks noGrp="1"/>
          </p:cNvSpPr>
          <p:nvPr>
            <p:ph idx="1"/>
          </p:nvPr>
        </p:nvSpPr>
        <p:spPr>
          <a:xfrm>
            <a:off x="838200" y="1447800"/>
            <a:ext cx="6172200" cy="4800600"/>
          </a:xfrm>
        </p:spPr>
        <p:txBody>
          <a:bodyPr/>
          <a:lstStyle/>
          <a:p>
            <a:r>
              <a:rPr lang="es-ES" sz="3000" dirty="0" smtClean="0"/>
              <a:t>El </a:t>
            </a:r>
            <a:r>
              <a:rPr lang="es-ES" sz="3000" dirty="0" smtClean="0"/>
              <a:t>Misericordioso reinará sobre nosotros por siempre.  </a:t>
            </a:r>
            <a:endParaRPr lang="es-ES" sz="3000" dirty="0" smtClean="0"/>
          </a:p>
          <a:p>
            <a:r>
              <a:rPr lang="es-ES" sz="3000" dirty="0" smtClean="0"/>
              <a:t>El </a:t>
            </a:r>
            <a:r>
              <a:rPr lang="es-ES" sz="3000" dirty="0" smtClean="0"/>
              <a:t>Misericordioso será bendecido en los cielos y en la tierra.  </a:t>
            </a:r>
            <a:endParaRPr lang="es-ES" sz="3000" dirty="0" smtClean="0"/>
          </a:p>
          <a:p>
            <a:r>
              <a:rPr lang="es-ES" sz="3000" dirty="0" smtClean="0"/>
              <a:t>El </a:t>
            </a:r>
            <a:r>
              <a:rPr lang="es-ES" sz="3000" dirty="0" smtClean="0"/>
              <a:t>Misericordioso será alabado por todas las generaciones, y Se enorgullecerá en nosotros por siempre y por toda la eternidad, y Se glorificará en nosotros por siempre.  </a:t>
            </a:r>
            <a:endParaRPr lang="es-ES" sz="3000" dirty="0" smtClean="0"/>
          </a:p>
        </p:txBody>
      </p:sp>
      <p:pic>
        <p:nvPicPr>
          <p:cNvPr id="45061" name="Picture 2"/>
          <p:cNvPicPr preferRelativeResize="0">
            <a:picLocks noChangeArrowheads="1"/>
          </p:cNvPicPr>
          <p:nvPr/>
        </p:nvPicPr>
        <p:blipFill>
          <a:blip r:embed="rId4" cstate="print"/>
          <a:srcRect/>
          <a:stretch>
            <a:fillRect/>
          </a:stretch>
        </p:blipFill>
        <p:spPr bwMode="auto">
          <a:xfrm>
            <a:off x="7467600" y="4343400"/>
            <a:ext cx="703263" cy="1254125"/>
          </a:xfrm>
          <a:prstGeom prst="rect">
            <a:avLst/>
          </a:prstGeom>
          <a:solidFill>
            <a:srgbClr val="FFFFFF"/>
          </a:solidFill>
          <a:ln w="9525">
            <a:noFill/>
            <a:miter lim="800000"/>
            <a:headEnd/>
            <a:tailEnd/>
          </a:ln>
        </p:spPr>
      </p:pic>
      <p:pic>
        <p:nvPicPr>
          <p:cNvPr id="45062" name="Picture 3"/>
          <p:cNvPicPr preferRelativeResize="0">
            <a:picLocks noChangeArrowheads="1"/>
          </p:cNvPicPr>
          <p:nvPr/>
        </p:nvPicPr>
        <p:blipFill>
          <a:blip r:embed="rId5" cstate="print"/>
          <a:srcRect/>
          <a:stretch>
            <a:fillRect/>
          </a:stretch>
        </p:blipFill>
        <p:spPr bwMode="auto">
          <a:xfrm>
            <a:off x="6934200" y="1981200"/>
            <a:ext cx="17002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505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5060" name="Content Placeholder 2"/>
          <p:cNvSpPr txBox="1">
            <a:spLocks noGrp="1"/>
          </p:cNvSpPr>
          <p:nvPr>
            <p:ph idx="1"/>
          </p:nvPr>
        </p:nvSpPr>
        <p:spPr>
          <a:xfrm>
            <a:off x="838200" y="1447800"/>
            <a:ext cx="6172200" cy="4800600"/>
          </a:xfrm>
        </p:spPr>
        <p:txBody>
          <a:bodyPr/>
          <a:lstStyle/>
          <a:p>
            <a:r>
              <a:rPr lang="es-ES" sz="3000" dirty="0" smtClean="0"/>
              <a:t>El Misericordioso nos proveerá de sustento con honra.  </a:t>
            </a:r>
          </a:p>
          <a:p>
            <a:r>
              <a:rPr lang="es-ES" sz="3000" dirty="0" smtClean="0"/>
              <a:t>El </a:t>
            </a:r>
            <a:r>
              <a:rPr lang="es-ES" sz="3000" dirty="0" smtClean="0"/>
              <a:t>Misericordioso quebrará nuestro yugo de sobre nuestros cuellos, y Él nos conducirá erguidos hacia nuestra tierra.  </a:t>
            </a:r>
            <a:endParaRPr lang="es-ES" sz="3000" dirty="0" smtClean="0"/>
          </a:p>
          <a:p>
            <a:r>
              <a:rPr lang="es-ES" sz="3000" dirty="0" smtClean="0"/>
              <a:t>El </a:t>
            </a:r>
            <a:r>
              <a:rPr lang="es-ES" sz="3000" dirty="0" smtClean="0"/>
              <a:t>Misericordioso nos enviará mucha bendición a esta casa, y sobre esta mesa en la que hemos comido.  </a:t>
            </a:r>
            <a:endParaRPr lang="es-ES" sz="3000" dirty="0" smtClean="0"/>
          </a:p>
        </p:txBody>
      </p:sp>
      <p:pic>
        <p:nvPicPr>
          <p:cNvPr id="45061" name="Picture 2"/>
          <p:cNvPicPr preferRelativeResize="0">
            <a:picLocks noChangeArrowheads="1"/>
          </p:cNvPicPr>
          <p:nvPr/>
        </p:nvPicPr>
        <p:blipFill>
          <a:blip r:embed="rId4" cstate="print"/>
          <a:srcRect/>
          <a:stretch>
            <a:fillRect/>
          </a:stretch>
        </p:blipFill>
        <p:spPr bwMode="auto">
          <a:xfrm>
            <a:off x="7467600" y="4343400"/>
            <a:ext cx="703263" cy="1254125"/>
          </a:xfrm>
          <a:prstGeom prst="rect">
            <a:avLst/>
          </a:prstGeom>
          <a:solidFill>
            <a:srgbClr val="FFFFFF"/>
          </a:solidFill>
          <a:ln w="9525">
            <a:noFill/>
            <a:miter lim="800000"/>
            <a:headEnd/>
            <a:tailEnd/>
          </a:ln>
        </p:spPr>
      </p:pic>
      <p:pic>
        <p:nvPicPr>
          <p:cNvPr id="45062" name="Picture 3"/>
          <p:cNvPicPr preferRelativeResize="0">
            <a:picLocks noChangeArrowheads="1"/>
          </p:cNvPicPr>
          <p:nvPr/>
        </p:nvPicPr>
        <p:blipFill>
          <a:blip r:embed="rId5" cstate="print"/>
          <a:srcRect/>
          <a:stretch>
            <a:fillRect/>
          </a:stretch>
        </p:blipFill>
        <p:spPr bwMode="auto">
          <a:xfrm>
            <a:off x="6934200" y="1981200"/>
            <a:ext cx="17002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505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5060" name="Content Placeholder 2"/>
          <p:cNvSpPr txBox="1">
            <a:spLocks noGrp="1"/>
          </p:cNvSpPr>
          <p:nvPr>
            <p:ph idx="1"/>
          </p:nvPr>
        </p:nvSpPr>
        <p:spPr>
          <a:xfrm>
            <a:off x="838200" y="1447800"/>
            <a:ext cx="6172200" cy="4800600"/>
          </a:xfrm>
        </p:spPr>
        <p:txBody>
          <a:bodyPr/>
          <a:lstStyle/>
          <a:p>
            <a:r>
              <a:rPr lang="es-ES" sz="3000" dirty="0" smtClean="0"/>
              <a:t>El </a:t>
            </a:r>
            <a:r>
              <a:rPr lang="es-ES" sz="3000" dirty="0" smtClean="0"/>
              <a:t>Misericordioso nos enviará al profeta Eliahu - sea recordado para bien - y nos anunciará buenas noticias, salvaciones y consuelos.</a:t>
            </a:r>
          </a:p>
          <a:p>
            <a:pPr algn="ctr"/>
            <a:r>
              <a:rPr lang="es-ES" sz="2000" b="1" dirty="0" smtClean="0"/>
              <a:t>Quien come en su mesa agrega: </a:t>
            </a:r>
            <a:endParaRPr lang="es-ES" sz="2000" b="1" dirty="0" smtClean="0"/>
          </a:p>
          <a:p>
            <a:r>
              <a:rPr lang="es-ES" sz="3000" dirty="0" smtClean="0"/>
              <a:t>El </a:t>
            </a:r>
            <a:r>
              <a:rPr lang="es-ES" sz="3000" dirty="0" smtClean="0"/>
              <a:t>Misericordioso me bendecirá a mí.</a:t>
            </a:r>
          </a:p>
          <a:p>
            <a:pPr algn="ctr"/>
            <a:r>
              <a:rPr lang="es-ES" sz="2000" b="1" dirty="0" smtClean="0"/>
              <a:t>Si tiene esposa agrega:</a:t>
            </a:r>
            <a:r>
              <a:rPr lang="es-ES" sz="3000" dirty="0" smtClean="0"/>
              <a:t> </a:t>
            </a:r>
            <a:endParaRPr lang="es-ES" sz="3000" dirty="0" smtClean="0"/>
          </a:p>
          <a:p>
            <a:r>
              <a:rPr lang="es-ES" sz="3000" dirty="0" smtClean="0"/>
              <a:t>y </a:t>
            </a:r>
            <a:r>
              <a:rPr lang="es-ES" sz="3000" dirty="0" smtClean="0"/>
              <a:t>a mi </a:t>
            </a:r>
            <a:r>
              <a:rPr lang="es-ES" sz="3000" dirty="0" smtClean="0"/>
              <a:t>esposa</a:t>
            </a:r>
          </a:p>
        </p:txBody>
      </p:sp>
      <p:pic>
        <p:nvPicPr>
          <p:cNvPr id="45061" name="Picture 2"/>
          <p:cNvPicPr preferRelativeResize="0">
            <a:picLocks noChangeArrowheads="1"/>
          </p:cNvPicPr>
          <p:nvPr/>
        </p:nvPicPr>
        <p:blipFill>
          <a:blip r:embed="rId4" cstate="print"/>
          <a:srcRect/>
          <a:stretch>
            <a:fillRect/>
          </a:stretch>
        </p:blipFill>
        <p:spPr bwMode="auto">
          <a:xfrm>
            <a:off x="7467600" y="4343400"/>
            <a:ext cx="703263" cy="1254125"/>
          </a:xfrm>
          <a:prstGeom prst="rect">
            <a:avLst/>
          </a:prstGeom>
          <a:solidFill>
            <a:srgbClr val="FFFFFF"/>
          </a:solidFill>
          <a:ln w="9525">
            <a:noFill/>
            <a:miter lim="800000"/>
            <a:headEnd/>
            <a:tailEnd/>
          </a:ln>
        </p:spPr>
      </p:pic>
      <p:pic>
        <p:nvPicPr>
          <p:cNvPr id="45062" name="Picture 3"/>
          <p:cNvPicPr preferRelativeResize="0">
            <a:picLocks noChangeArrowheads="1"/>
          </p:cNvPicPr>
          <p:nvPr/>
        </p:nvPicPr>
        <p:blipFill>
          <a:blip r:embed="rId5" cstate="print"/>
          <a:srcRect/>
          <a:stretch>
            <a:fillRect/>
          </a:stretch>
        </p:blipFill>
        <p:spPr bwMode="auto">
          <a:xfrm>
            <a:off x="6934200" y="1981200"/>
            <a:ext cx="17002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505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5060" name="Content Placeholder 2"/>
          <p:cNvSpPr txBox="1">
            <a:spLocks noGrp="1"/>
          </p:cNvSpPr>
          <p:nvPr>
            <p:ph idx="1"/>
          </p:nvPr>
        </p:nvSpPr>
        <p:spPr>
          <a:xfrm>
            <a:off x="838200" y="1447800"/>
            <a:ext cx="6172200" cy="4800600"/>
          </a:xfrm>
        </p:spPr>
        <p:txBody>
          <a:bodyPr/>
          <a:lstStyle/>
          <a:p>
            <a:pPr algn="ctr"/>
            <a:r>
              <a:rPr lang="es-ES" sz="2000" b="1" dirty="0" smtClean="0"/>
              <a:t>Si </a:t>
            </a:r>
            <a:r>
              <a:rPr lang="es-ES" sz="2000" b="1" dirty="0" smtClean="0"/>
              <a:t>tiene marido agrega: </a:t>
            </a:r>
            <a:endParaRPr lang="es-ES" sz="2000" b="1" dirty="0" smtClean="0"/>
          </a:p>
          <a:p>
            <a:r>
              <a:rPr lang="es-ES" sz="3000" dirty="0" smtClean="0"/>
              <a:t>y </a:t>
            </a:r>
            <a:r>
              <a:rPr lang="es-ES" sz="3000" dirty="0" smtClean="0"/>
              <a:t>a mi marido</a:t>
            </a:r>
          </a:p>
          <a:p>
            <a:pPr algn="ctr"/>
            <a:r>
              <a:rPr lang="es-ES" sz="2000" b="1" dirty="0" smtClean="0"/>
              <a:t>Si tiene hijos agrega:</a:t>
            </a:r>
            <a:r>
              <a:rPr lang="es-ES" sz="3000" dirty="0" smtClean="0"/>
              <a:t> </a:t>
            </a:r>
            <a:endParaRPr lang="es-ES" sz="3000" dirty="0" smtClean="0"/>
          </a:p>
          <a:p>
            <a:r>
              <a:rPr lang="es-ES" sz="3000" dirty="0" smtClean="0"/>
              <a:t>y </a:t>
            </a:r>
            <a:r>
              <a:rPr lang="es-ES" sz="3000" dirty="0" smtClean="0"/>
              <a:t>a mi </a:t>
            </a:r>
            <a:r>
              <a:rPr lang="es-ES" sz="3000" dirty="0" smtClean="0"/>
              <a:t>descendencia</a:t>
            </a:r>
          </a:p>
          <a:p>
            <a:endParaRPr lang="es-ES" sz="3000" dirty="0" smtClean="0"/>
          </a:p>
        </p:txBody>
      </p:sp>
      <p:pic>
        <p:nvPicPr>
          <p:cNvPr id="45061" name="Picture 2"/>
          <p:cNvPicPr preferRelativeResize="0">
            <a:picLocks noChangeArrowheads="1"/>
          </p:cNvPicPr>
          <p:nvPr/>
        </p:nvPicPr>
        <p:blipFill>
          <a:blip r:embed="rId4" cstate="print"/>
          <a:srcRect/>
          <a:stretch>
            <a:fillRect/>
          </a:stretch>
        </p:blipFill>
        <p:spPr bwMode="auto">
          <a:xfrm>
            <a:off x="7467600" y="4343400"/>
            <a:ext cx="703263" cy="1254125"/>
          </a:xfrm>
          <a:prstGeom prst="rect">
            <a:avLst/>
          </a:prstGeom>
          <a:solidFill>
            <a:srgbClr val="FFFFFF"/>
          </a:solidFill>
          <a:ln w="9525">
            <a:noFill/>
            <a:miter lim="800000"/>
            <a:headEnd/>
            <a:tailEnd/>
          </a:ln>
        </p:spPr>
      </p:pic>
      <p:pic>
        <p:nvPicPr>
          <p:cNvPr id="45062" name="Picture 3"/>
          <p:cNvPicPr preferRelativeResize="0">
            <a:picLocks noChangeArrowheads="1"/>
          </p:cNvPicPr>
          <p:nvPr/>
        </p:nvPicPr>
        <p:blipFill>
          <a:blip r:embed="rId5" cstate="print"/>
          <a:srcRect/>
          <a:stretch>
            <a:fillRect/>
          </a:stretch>
        </p:blipFill>
        <p:spPr bwMode="auto">
          <a:xfrm>
            <a:off x="6934200" y="1981200"/>
            <a:ext cx="17002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505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5060" name="Content Placeholder 2"/>
          <p:cNvSpPr txBox="1">
            <a:spLocks noGrp="1"/>
          </p:cNvSpPr>
          <p:nvPr>
            <p:ph idx="1"/>
          </p:nvPr>
        </p:nvSpPr>
        <p:spPr>
          <a:xfrm>
            <a:off x="838200" y="1447800"/>
            <a:ext cx="6172200" cy="4800600"/>
          </a:xfrm>
        </p:spPr>
        <p:txBody>
          <a:bodyPr/>
          <a:lstStyle/>
          <a:p>
            <a:r>
              <a:rPr lang="es-ES" sz="3000" dirty="0" smtClean="0"/>
              <a:t>y a todo lo que tengo, a nosotros y a todo lo que poseemos, como fueron bendecidos nuestros antepasados, Abraham, Itzjak e </a:t>
            </a:r>
            <a:r>
              <a:rPr lang="es-ES" sz="3000" dirty="0" smtClean="0"/>
              <a:t>Yacov: </a:t>
            </a:r>
            <a:r>
              <a:rPr lang="es-ES" sz="3000" dirty="0" smtClean="0"/>
              <a:t>en todas las cosas, con todas las cosas, con todo, así nos bendecirá a todos nosotros juntos con una completa bendición, y digamos: amén</a:t>
            </a:r>
            <a:r>
              <a:rPr lang="es-ES" sz="3000" dirty="0" smtClean="0"/>
              <a:t>.</a:t>
            </a:r>
            <a:endParaRPr lang="es-ES" sz="3000" dirty="0" smtClean="0"/>
          </a:p>
        </p:txBody>
      </p:sp>
      <p:pic>
        <p:nvPicPr>
          <p:cNvPr id="45061" name="Picture 2"/>
          <p:cNvPicPr preferRelativeResize="0">
            <a:picLocks noChangeArrowheads="1"/>
          </p:cNvPicPr>
          <p:nvPr/>
        </p:nvPicPr>
        <p:blipFill>
          <a:blip r:embed="rId4" cstate="print"/>
          <a:srcRect/>
          <a:stretch>
            <a:fillRect/>
          </a:stretch>
        </p:blipFill>
        <p:spPr bwMode="auto">
          <a:xfrm>
            <a:off x="7467600" y="4343400"/>
            <a:ext cx="703263" cy="1254125"/>
          </a:xfrm>
          <a:prstGeom prst="rect">
            <a:avLst/>
          </a:prstGeom>
          <a:solidFill>
            <a:srgbClr val="FFFFFF"/>
          </a:solidFill>
          <a:ln w="9525">
            <a:noFill/>
            <a:miter lim="800000"/>
            <a:headEnd/>
            <a:tailEnd/>
          </a:ln>
        </p:spPr>
      </p:pic>
      <p:pic>
        <p:nvPicPr>
          <p:cNvPr id="45062" name="Picture 3"/>
          <p:cNvPicPr preferRelativeResize="0">
            <a:picLocks noChangeArrowheads="1"/>
          </p:cNvPicPr>
          <p:nvPr/>
        </p:nvPicPr>
        <p:blipFill>
          <a:blip r:embed="rId5" cstate="print"/>
          <a:srcRect/>
          <a:stretch>
            <a:fillRect/>
          </a:stretch>
        </p:blipFill>
        <p:spPr bwMode="auto">
          <a:xfrm>
            <a:off x="6934200" y="1981200"/>
            <a:ext cx="17002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505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5060" name="Content Placeholder 2"/>
          <p:cNvSpPr txBox="1">
            <a:spLocks noGrp="1"/>
          </p:cNvSpPr>
          <p:nvPr>
            <p:ph idx="1"/>
          </p:nvPr>
        </p:nvSpPr>
        <p:spPr>
          <a:xfrm>
            <a:off x="838200" y="1447800"/>
            <a:ext cx="6477000" cy="4800600"/>
          </a:xfrm>
        </p:spPr>
        <p:txBody>
          <a:bodyPr/>
          <a:lstStyle/>
          <a:p>
            <a:pPr algn="ctr"/>
            <a:r>
              <a:rPr lang="es-ES" sz="3000" dirty="0" smtClean="0"/>
              <a:t> </a:t>
            </a:r>
            <a:r>
              <a:rPr lang="es-ES" sz="2000" b="1" dirty="0" smtClean="0"/>
              <a:t>El invitado agrega:</a:t>
            </a:r>
            <a:r>
              <a:rPr lang="es-ES" sz="3000" dirty="0" smtClean="0"/>
              <a:t> </a:t>
            </a:r>
            <a:endParaRPr lang="es-ES" sz="3000" dirty="0" smtClean="0"/>
          </a:p>
          <a:p>
            <a:pPr>
              <a:buNone/>
            </a:pPr>
            <a:r>
              <a:rPr lang="es-ES" sz="3000" dirty="0" smtClean="0"/>
              <a:t>El </a:t>
            </a:r>
            <a:r>
              <a:rPr lang="es-ES" sz="3000" dirty="0" smtClean="0"/>
              <a:t>Misericordioso bendecirá a </a:t>
            </a:r>
            <a:r>
              <a:rPr lang="es-ES" sz="2000" b="1" dirty="0" smtClean="0"/>
              <a:t>(Si come en la casa de sus padres agrega</a:t>
            </a:r>
            <a:r>
              <a:rPr lang="es-ES" sz="3000" dirty="0" smtClean="0"/>
              <a:t>: mi padre) el dueño de esta casa, y a </a:t>
            </a:r>
            <a:r>
              <a:rPr lang="es-ES" sz="2000" b="1" dirty="0" smtClean="0"/>
              <a:t>(Si come en la casa de sus padres agrega</a:t>
            </a:r>
            <a:r>
              <a:rPr lang="es-ES" sz="3000" dirty="0" smtClean="0"/>
              <a:t>: mi madre) la dueña de esta casa, a ellos y a su casa y a su descendencia y a todo lo que tienen, a nosotros y a todo lo que poseemos, como fueron bendecidos nuestros antepasados, Abraham, Itzjak e </a:t>
            </a:r>
            <a:r>
              <a:rPr lang="es-ES" sz="3000" dirty="0" smtClean="0"/>
              <a:t>Yacov: </a:t>
            </a:r>
          </a:p>
        </p:txBody>
      </p:sp>
      <p:pic>
        <p:nvPicPr>
          <p:cNvPr id="45061" name="Picture 2"/>
          <p:cNvPicPr preferRelativeResize="0">
            <a:picLocks noChangeArrowheads="1"/>
          </p:cNvPicPr>
          <p:nvPr/>
        </p:nvPicPr>
        <p:blipFill>
          <a:blip r:embed="rId4" cstate="print"/>
          <a:srcRect/>
          <a:stretch>
            <a:fillRect/>
          </a:stretch>
        </p:blipFill>
        <p:spPr bwMode="auto">
          <a:xfrm>
            <a:off x="7467600" y="4343400"/>
            <a:ext cx="703263" cy="1254125"/>
          </a:xfrm>
          <a:prstGeom prst="rect">
            <a:avLst/>
          </a:prstGeom>
          <a:solidFill>
            <a:srgbClr val="FFFFFF"/>
          </a:solidFill>
          <a:ln w="9525">
            <a:noFill/>
            <a:miter lim="800000"/>
            <a:headEnd/>
            <a:tailEnd/>
          </a:ln>
        </p:spPr>
      </p:pic>
      <p:pic>
        <p:nvPicPr>
          <p:cNvPr id="45062" name="Picture 3"/>
          <p:cNvPicPr preferRelativeResize="0">
            <a:picLocks noChangeArrowheads="1"/>
          </p:cNvPicPr>
          <p:nvPr/>
        </p:nvPicPr>
        <p:blipFill>
          <a:blip r:embed="rId5" cstate="print"/>
          <a:srcRect/>
          <a:stretch>
            <a:fillRect/>
          </a:stretch>
        </p:blipFill>
        <p:spPr bwMode="auto">
          <a:xfrm>
            <a:off x="6934200" y="1981200"/>
            <a:ext cx="17002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505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5060" name="Content Placeholder 2"/>
          <p:cNvSpPr txBox="1">
            <a:spLocks noGrp="1"/>
          </p:cNvSpPr>
          <p:nvPr>
            <p:ph idx="1"/>
          </p:nvPr>
        </p:nvSpPr>
        <p:spPr>
          <a:xfrm>
            <a:off x="838200" y="1447800"/>
            <a:ext cx="6705600" cy="4800600"/>
          </a:xfrm>
        </p:spPr>
        <p:txBody>
          <a:bodyPr/>
          <a:lstStyle/>
          <a:p>
            <a:pPr>
              <a:buNone/>
            </a:pPr>
            <a:r>
              <a:rPr lang="es-ES" sz="2900" dirty="0" smtClean="0"/>
              <a:t>en </a:t>
            </a:r>
            <a:r>
              <a:rPr lang="es-ES" sz="2900" dirty="0" smtClean="0"/>
              <a:t>todas las cosas, con todas las cosas, con todo, así nos bendecirá a todos nosotros juntos con una completa bendición, y digamos: amén</a:t>
            </a:r>
            <a:r>
              <a:rPr lang="es-ES" sz="2900" dirty="0" smtClean="0"/>
              <a:t>.</a:t>
            </a:r>
          </a:p>
          <a:p>
            <a:pPr>
              <a:buNone/>
            </a:pPr>
            <a:r>
              <a:rPr lang="es-ES" sz="2900" dirty="0" smtClean="0"/>
              <a:t>En el cielo se invocará, sobre ellos y sobre nosotros, un mérito tal que traerá una protección de paz.  Y recibiremos una bendición de Adonai, y una bondad del Dios de nuestra salvación, y hallaremos gracia y buena comprensión a los ojos de Dios y los hombres.</a:t>
            </a:r>
          </a:p>
          <a:p>
            <a:pPr>
              <a:buNone/>
            </a:pPr>
            <a:endParaRPr lang="es-ES" sz="3000" dirty="0" smtClean="0"/>
          </a:p>
          <a:p>
            <a:pPr>
              <a:buNone/>
            </a:pPr>
            <a:endParaRPr lang="es-ES" sz="3000" dirty="0" smtClean="0"/>
          </a:p>
        </p:txBody>
      </p:sp>
      <p:pic>
        <p:nvPicPr>
          <p:cNvPr id="45061" name="Picture 2"/>
          <p:cNvPicPr preferRelativeResize="0">
            <a:picLocks noChangeArrowheads="1"/>
          </p:cNvPicPr>
          <p:nvPr/>
        </p:nvPicPr>
        <p:blipFill>
          <a:blip r:embed="rId4" cstate="print"/>
          <a:srcRect/>
          <a:stretch>
            <a:fillRect/>
          </a:stretch>
        </p:blipFill>
        <p:spPr bwMode="auto">
          <a:xfrm>
            <a:off x="7467600" y="4343400"/>
            <a:ext cx="703263" cy="1254125"/>
          </a:xfrm>
          <a:prstGeom prst="rect">
            <a:avLst/>
          </a:prstGeom>
          <a:solidFill>
            <a:srgbClr val="FFFFFF"/>
          </a:solidFill>
          <a:ln w="9525">
            <a:noFill/>
            <a:miter lim="800000"/>
            <a:headEnd/>
            <a:tailEnd/>
          </a:ln>
        </p:spPr>
      </p:pic>
      <p:pic>
        <p:nvPicPr>
          <p:cNvPr id="45062" name="Picture 3"/>
          <p:cNvPicPr preferRelativeResize="0">
            <a:picLocks noChangeArrowheads="1"/>
          </p:cNvPicPr>
          <p:nvPr/>
        </p:nvPicPr>
        <p:blipFill>
          <a:blip r:embed="rId5" cstate="print"/>
          <a:srcRect/>
          <a:stretch>
            <a:fillRect/>
          </a:stretch>
        </p:blipFill>
        <p:spPr bwMode="auto">
          <a:xfrm>
            <a:off x="6934200" y="1981200"/>
            <a:ext cx="17002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505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5060" name="Content Placeholder 2"/>
          <p:cNvSpPr txBox="1">
            <a:spLocks noGrp="1"/>
          </p:cNvSpPr>
          <p:nvPr>
            <p:ph idx="1"/>
          </p:nvPr>
        </p:nvSpPr>
        <p:spPr>
          <a:xfrm>
            <a:off x="838200" y="1447800"/>
            <a:ext cx="6629400" cy="4800600"/>
          </a:xfrm>
        </p:spPr>
        <p:txBody>
          <a:bodyPr/>
          <a:lstStyle/>
          <a:p>
            <a:pPr>
              <a:buNone/>
            </a:pPr>
            <a:r>
              <a:rPr lang="es-ES" sz="2400" dirty="0" smtClean="0"/>
              <a:t> </a:t>
            </a:r>
            <a:r>
              <a:rPr lang="es-ES" sz="2400" b="1" dirty="0" smtClean="0"/>
              <a:t>En Shabat se dice:</a:t>
            </a:r>
          </a:p>
          <a:p>
            <a:pPr>
              <a:buNone/>
            </a:pPr>
            <a:r>
              <a:rPr lang="es-ES" sz="3000" dirty="0" smtClean="0"/>
              <a:t>El Misericordioso nos hará heredar el día que será sólo </a:t>
            </a:r>
            <a:r>
              <a:rPr lang="es-ES" sz="3000" dirty="0" err="1" smtClean="0"/>
              <a:t>shabat</a:t>
            </a:r>
            <a:r>
              <a:rPr lang="es-ES" sz="3000" dirty="0" smtClean="0"/>
              <a:t> y descanso para la vida eterna.</a:t>
            </a:r>
          </a:p>
          <a:p>
            <a:pPr>
              <a:buNone/>
            </a:pPr>
            <a:r>
              <a:rPr lang="es-ES" sz="3000" dirty="0" smtClean="0"/>
              <a:t>El Misericordioso nos hará heredar el día que es todo bueno, el día que es eterno, el día que los justos están sentados y sus coronas en sus cabezas y disfrutan del resplandor de la Divinidad, y que sea nuestro destino con ellos.  </a:t>
            </a:r>
            <a:endParaRPr lang="es-ES" sz="3000" dirty="0" smtClean="0"/>
          </a:p>
        </p:txBody>
      </p:sp>
      <p:pic>
        <p:nvPicPr>
          <p:cNvPr id="45061" name="Picture 2"/>
          <p:cNvPicPr preferRelativeResize="0">
            <a:picLocks noChangeArrowheads="1"/>
          </p:cNvPicPr>
          <p:nvPr/>
        </p:nvPicPr>
        <p:blipFill>
          <a:blip r:embed="rId4" cstate="print"/>
          <a:srcRect/>
          <a:stretch>
            <a:fillRect/>
          </a:stretch>
        </p:blipFill>
        <p:spPr bwMode="auto">
          <a:xfrm>
            <a:off x="7467600" y="4343400"/>
            <a:ext cx="703263" cy="1254125"/>
          </a:xfrm>
          <a:prstGeom prst="rect">
            <a:avLst/>
          </a:prstGeom>
          <a:solidFill>
            <a:srgbClr val="FFFFFF"/>
          </a:solidFill>
          <a:ln w="9525">
            <a:noFill/>
            <a:miter lim="800000"/>
            <a:headEnd/>
            <a:tailEnd/>
          </a:ln>
        </p:spPr>
      </p:pic>
      <p:pic>
        <p:nvPicPr>
          <p:cNvPr id="45062" name="Picture 3"/>
          <p:cNvPicPr preferRelativeResize="0">
            <a:picLocks noChangeArrowheads="1"/>
          </p:cNvPicPr>
          <p:nvPr/>
        </p:nvPicPr>
        <p:blipFill>
          <a:blip r:embed="rId5" cstate="print"/>
          <a:srcRect/>
          <a:stretch>
            <a:fillRect/>
          </a:stretch>
        </p:blipFill>
        <p:spPr bwMode="auto">
          <a:xfrm>
            <a:off x="6934200" y="1981200"/>
            <a:ext cx="17002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505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5060" name="Content Placeholder 2"/>
          <p:cNvSpPr txBox="1">
            <a:spLocks noGrp="1"/>
          </p:cNvSpPr>
          <p:nvPr>
            <p:ph idx="1"/>
          </p:nvPr>
        </p:nvSpPr>
        <p:spPr>
          <a:xfrm>
            <a:off x="838200" y="1447800"/>
            <a:ext cx="6172200" cy="4800600"/>
          </a:xfrm>
        </p:spPr>
        <p:txBody>
          <a:bodyPr/>
          <a:lstStyle/>
          <a:p>
            <a:pPr>
              <a:buNone/>
            </a:pPr>
            <a:r>
              <a:rPr lang="es-ES" sz="3000" dirty="0" smtClean="0"/>
              <a:t>El </a:t>
            </a:r>
            <a:r>
              <a:rPr lang="es-ES" sz="3000" dirty="0" smtClean="0"/>
              <a:t>Misericordioso nos concederá el mérito de alcanzar los días del Mashíaj y la vida del Mundo Venidero.  </a:t>
            </a:r>
            <a:endParaRPr lang="es-ES" sz="3000" dirty="0" smtClean="0"/>
          </a:p>
          <a:p>
            <a:pPr>
              <a:buNone/>
            </a:pPr>
            <a:r>
              <a:rPr lang="es-ES" sz="3000" dirty="0" smtClean="0"/>
              <a:t> Él que es una torre de salvación para Su rey, y hace benevolencia con Su ungido, con David y sus descendientes eternamente.</a:t>
            </a:r>
            <a:endParaRPr lang="es-ES" sz="3000" dirty="0" smtClean="0"/>
          </a:p>
          <a:p>
            <a:pPr>
              <a:buNone/>
            </a:pPr>
            <a:endParaRPr lang="es-ES" sz="3000" dirty="0"/>
          </a:p>
        </p:txBody>
      </p:sp>
      <p:pic>
        <p:nvPicPr>
          <p:cNvPr id="45061" name="Picture 2"/>
          <p:cNvPicPr preferRelativeResize="0">
            <a:picLocks noChangeArrowheads="1"/>
          </p:cNvPicPr>
          <p:nvPr/>
        </p:nvPicPr>
        <p:blipFill>
          <a:blip r:embed="rId4" cstate="print"/>
          <a:srcRect/>
          <a:stretch>
            <a:fillRect/>
          </a:stretch>
        </p:blipFill>
        <p:spPr bwMode="auto">
          <a:xfrm>
            <a:off x="7467600" y="4343400"/>
            <a:ext cx="703263" cy="1254125"/>
          </a:xfrm>
          <a:prstGeom prst="rect">
            <a:avLst/>
          </a:prstGeom>
          <a:solidFill>
            <a:srgbClr val="FFFFFF"/>
          </a:solidFill>
          <a:ln w="9525">
            <a:noFill/>
            <a:miter lim="800000"/>
            <a:headEnd/>
            <a:tailEnd/>
          </a:ln>
        </p:spPr>
      </p:pic>
      <p:pic>
        <p:nvPicPr>
          <p:cNvPr id="45062" name="Picture 3"/>
          <p:cNvPicPr preferRelativeResize="0">
            <a:picLocks noChangeArrowheads="1"/>
          </p:cNvPicPr>
          <p:nvPr/>
        </p:nvPicPr>
        <p:blipFill>
          <a:blip r:embed="rId5" cstate="print"/>
          <a:srcRect/>
          <a:stretch>
            <a:fillRect/>
          </a:stretch>
        </p:blipFill>
        <p:spPr bwMode="auto">
          <a:xfrm>
            <a:off x="6934200" y="1981200"/>
            <a:ext cx="17002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505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5060" name="Content Placeholder 2"/>
          <p:cNvSpPr txBox="1">
            <a:spLocks noGrp="1"/>
          </p:cNvSpPr>
          <p:nvPr>
            <p:ph idx="1"/>
          </p:nvPr>
        </p:nvSpPr>
        <p:spPr>
          <a:xfrm>
            <a:off x="838200" y="1447800"/>
            <a:ext cx="6172200" cy="4800600"/>
          </a:xfrm>
        </p:spPr>
        <p:txBody>
          <a:bodyPr/>
          <a:lstStyle/>
          <a:p>
            <a:r>
              <a:rPr lang="es-ES" sz="3000" dirty="0" smtClean="0"/>
              <a:t> Quien hace la paz en Sus alturas, hará la paz sobre nosotros y sobre todo Israel y digan Amén.</a:t>
            </a:r>
          </a:p>
          <a:p>
            <a:r>
              <a:rPr lang="es-ES" sz="3000" dirty="0" smtClean="0"/>
              <a:t>Teman a Adonai, Sus sagrados, pues quienes Le temen no carecen de nada.  Los cachorros de león padecen necesidad y sufren hambre, mas quienes buscan a Adonai no carecerán de bien.  </a:t>
            </a:r>
            <a:endParaRPr lang="es-ES" sz="3000" dirty="0" smtClean="0"/>
          </a:p>
        </p:txBody>
      </p:sp>
      <p:pic>
        <p:nvPicPr>
          <p:cNvPr id="45061" name="Picture 2"/>
          <p:cNvPicPr preferRelativeResize="0">
            <a:picLocks noChangeArrowheads="1"/>
          </p:cNvPicPr>
          <p:nvPr/>
        </p:nvPicPr>
        <p:blipFill>
          <a:blip r:embed="rId4" cstate="print"/>
          <a:srcRect/>
          <a:stretch>
            <a:fillRect/>
          </a:stretch>
        </p:blipFill>
        <p:spPr bwMode="auto">
          <a:xfrm>
            <a:off x="7467600" y="4343400"/>
            <a:ext cx="703263" cy="1254125"/>
          </a:xfrm>
          <a:prstGeom prst="rect">
            <a:avLst/>
          </a:prstGeom>
          <a:solidFill>
            <a:srgbClr val="FFFFFF"/>
          </a:solidFill>
          <a:ln w="9525">
            <a:noFill/>
            <a:miter lim="800000"/>
            <a:headEnd/>
            <a:tailEnd/>
          </a:ln>
        </p:spPr>
      </p:pic>
      <p:pic>
        <p:nvPicPr>
          <p:cNvPr id="45062" name="Picture 3"/>
          <p:cNvPicPr preferRelativeResize="0">
            <a:picLocks noChangeArrowheads="1"/>
          </p:cNvPicPr>
          <p:nvPr/>
        </p:nvPicPr>
        <p:blipFill>
          <a:blip r:embed="rId5" cstate="print"/>
          <a:srcRect/>
          <a:stretch>
            <a:fillRect/>
          </a:stretch>
        </p:blipFill>
        <p:spPr bwMode="auto">
          <a:xfrm>
            <a:off x="6934200" y="1981200"/>
            <a:ext cx="17002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505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5060" name="Content Placeholder 2"/>
          <p:cNvSpPr txBox="1">
            <a:spLocks noGrp="1"/>
          </p:cNvSpPr>
          <p:nvPr>
            <p:ph idx="1"/>
          </p:nvPr>
        </p:nvSpPr>
        <p:spPr>
          <a:xfrm>
            <a:off x="838200" y="1447800"/>
            <a:ext cx="6400800" cy="4800600"/>
          </a:xfrm>
        </p:spPr>
        <p:txBody>
          <a:bodyPr/>
          <a:lstStyle/>
          <a:p>
            <a:pPr>
              <a:buNone/>
            </a:pPr>
            <a:r>
              <a:rPr lang="es-ES" sz="2900" dirty="0" smtClean="0"/>
              <a:t>Alaben </a:t>
            </a:r>
            <a:r>
              <a:rPr lang="es-ES" sz="2900" dirty="0" smtClean="0"/>
              <a:t>a Adonai pues es bueno, ya que su benevolencia es infinita.  Abres Tu mano y satisfaces el deseo de todo ser viviente.  Bendito es el hombre que confía en Adonai, y Adonai será su seguridad.  Joven he sido y también he envejecido y no he visto un justo abandonado ni a su descendencia pidiendo pan.  </a:t>
            </a:r>
            <a:endParaRPr lang="es-ES" sz="2900" dirty="0" smtClean="0"/>
          </a:p>
          <a:p>
            <a:pPr>
              <a:buNone/>
            </a:pPr>
            <a:r>
              <a:rPr lang="es-ES" sz="2900" dirty="0" smtClean="0"/>
              <a:t>Adonai </a:t>
            </a:r>
            <a:r>
              <a:rPr lang="es-ES" sz="2900" dirty="0" smtClean="0"/>
              <a:t>le dará fuerza a su pueblo, Adonai bendecirá a su pueblo con la paz.</a:t>
            </a:r>
            <a:endParaRPr lang="es-ES" sz="2900" dirty="0"/>
          </a:p>
        </p:txBody>
      </p:sp>
      <p:pic>
        <p:nvPicPr>
          <p:cNvPr id="45061" name="Picture 2"/>
          <p:cNvPicPr preferRelativeResize="0">
            <a:picLocks noChangeArrowheads="1"/>
          </p:cNvPicPr>
          <p:nvPr/>
        </p:nvPicPr>
        <p:blipFill>
          <a:blip r:embed="rId4" cstate="print"/>
          <a:srcRect/>
          <a:stretch>
            <a:fillRect/>
          </a:stretch>
        </p:blipFill>
        <p:spPr bwMode="auto">
          <a:xfrm>
            <a:off x="7467600" y="4343400"/>
            <a:ext cx="703263" cy="1254125"/>
          </a:xfrm>
          <a:prstGeom prst="rect">
            <a:avLst/>
          </a:prstGeom>
          <a:solidFill>
            <a:srgbClr val="FFFFFF"/>
          </a:solidFill>
          <a:ln w="9525">
            <a:noFill/>
            <a:miter lim="800000"/>
            <a:headEnd/>
            <a:tailEnd/>
          </a:ln>
        </p:spPr>
      </p:pic>
      <p:pic>
        <p:nvPicPr>
          <p:cNvPr id="45062" name="Picture 3"/>
          <p:cNvPicPr preferRelativeResize="0">
            <a:picLocks noChangeArrowheads="1"/>
          </p:cNvPicPr>
          <p:nvPr/>
        </p:nvPicPr>
        <p:blipFill>
          <a:blip r:embed="rId5" cstate="print"/>
          <a:srcRect/>
          <a:stretch>
            <a:fillRect/>
          </a:stretch>
        </p:blipFill>
        <p:spPr bwMode="auto">
          <a:xfrm>
            <a:off x="6934200" y="1981200"/>
            <a:ext cx="17002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r>
              <a:rPr sz="2000" dirty="0" smtClean="0">
                <a:latin typeface="Calibri" pitchFamily="34" charset="0"/>
              </a:rPr>
              <a:t>·</a:t>
            </a:r>
            <a:r>
              <a:rPr lang="es-CO" sz="2000" dirty="0" smtClean="0">
                <a:latin typeface="Calibri" pitchFamily="34" charset="0"/>
              </a:rPr>
              <a:t>        Servir </a:t>
            </a:r>
            <a:r>
              <a:rPr lang="es-CO" sz="2000" b="1" dirty="0" smtClean="0">
                <a:solidFill>
                  <a:srgbClr val="FF0000"/>
                </a:solidFill>
                <a:latin typeface="Calibri" pitchFamily="34" charset="0"/>
              </a:rPr>
              <a:t>la copa del profeta Eliyahu </a:t>
            </a:r>
            <a:r>
              <a:rPr lang="es-CO" sz="2000" dirty="0" smtClean="0">
                <a:latin typeface="Calibri" pitchFamily="34" charset="0"/>
              </a:rPr>
              <a:t>y se abre la puerta durante esta oración y al terminar la oración se cierra nuevamente la puerta:</a:t>
            </a:r>
          </a:p>
          <a:p>
            <a:pPr algn="ctr"/>
            <a:r>
              <a:rPr lang="es-CO" sz="2800" b="1" dirty="0" smtClean="0">
                <a:solidFill>
                  <a:srgbClr val="FF0000"/>
                </a:solidFill>
                <a:latin typeface="Calibri" pitchFamily="34" charset="0"/>
              </a:rPr>
              <a:t>Halel</a:t>
            </a:r>
            <a:endParaRPr sz="2800" dirty="0" smtClean="0">
              <a:solidFill>
                <a:srgbClr val="FF0000"/>
              </a:solidFill>
              <a:latin typeface="Calibri" pitchFamily="34" charset="0"/>
            </a:endParaRPr>
          </a:p>
          <a:p>
            <a:r>
              <a:rPr sz="2000" b="1" dirty="0" smtClean="0">
                <a:latin typeface="Calibri" pitchFamily="34" charset="0"/>
              </a:rPr>
              <a:t>·</a:t>
            </a:r>
            <a:r>
              <a:rPr lang="es-CO" sz="2000" b="1" dirty="0" smtClean="0">
                <a:latin typeface="Calibri" pitchFamily="34" charset="0"/>
              </a:rPr>
              <a:t>        SE RECITAN LA SEGUNDA PARTE DE LOS SALMOS</a:t>
            </a:r>
            <a:endParaRPr sz="2000" dirty="0" smtClean="0">
              <a:latin typeface="Calibri" pitchFamily="34" charset="0"/>
            </a:endParaRPr>
          </a:p>
          <a:p>
            <a:r>
              <a:rPr sz="2000" dirty="0" err="1" smtClean="0">
                <a:latin typeface="Calibri" pitchFamily="34" charset="0"/>
              </a:rPr>
              <a:t>Salmo</a:t>
            </a:r>
            <a:r>
              <a:rPr sz="2000" dirty="0" smtClean="0">
                <a:latin typeface="Calibri" pitchFamily="34" charset="0"/>
              </a:rPr>
              <a:t> 115</a:t>
            </a:r>
          </a:p>
          <a:p>
            <a:r>
              <a:rPr sz="2000" dirty="0" err="1" smtClean="0">
                <a:latin typeface="Calibri" pitchFamily="34" charset="0"/>
              </a:rPr>
              <a:t>Salmo</a:t>
            </a:r>
            <a:r>
              <a:rPr sz="2000" dirty="0" smtClean="0">
                <a:latin typeface="Calibri" pitchFamily="34" charset="0"/>
              </a:rPr>
              <a:t> 116</a:t>
            </a:r>
          </a:p>
          <a:p>
            <a:r>
              <a:rPr sz="2000" dirty="0" err="1" smtClean="0">
                <a:latin typeface="Calibri" pitchFamily="34" charset="0"/>
              </a:rPr>
              <a:t>Salmo</a:t>
            </a:r>
            <a:r>
              <a:rPr sz="2000" dirty="0" smtClean="0">
                <a:latin typeface="Calibri" pitchFamily="34" charset="0"/>
              </a:rPr>
              <a:t> 117</a:t>
            </a:r>
          </a:p>
          <a:p>
            <a:r>
              <a:rPr sz="2000" dirty="0" err="1" smtClean="0">
                <a:latin typeface="Calibri" pitchFamily="34" charset="0"/>
              </a:rPr>
              <a:t>Salmo</a:t>
            </a:r>
            <a:r>
              <a:rPr sz="2000" dirty="0" smtClean="0">
                <a:latin typeface="Calibri" pitchFamily="34" charset="0"/>
              </a:rPr>
              <a:t> 118</a:t>
            </a:r>
          </a:p>
          <a:p>
            <a:r>
              <a:rPr sz="2000" dirty="0" err="1" smtClean="0">
                <a:latin typeface="Calibri" pitchFamily="34" charset="0"/>
              </a:rPr>
              <a:t>Salmo</a:t>
            </a:r>
            <a:r>
              <a:rPr sz="2000" dirty="0" smtClean="0">
                <a:latin typeface="Calibri" pitchFamily="34" charset="0"/>
              </a:rPr>
              <a:t> 136 </a:t>
            </a:r>
          </a:p>
          <a:p>
            <a:r>
              <a:rPr sz="2000" dirty="0" smtClean="0">
                <a:latin typeface="Calibri" pitchFamily="34" charset="0"/>
              </a:rPr>
              <a:t> y el </a:t>
            </a:r>
            <a:r>
              <a:rPr sz="2000" dirty="0" err="1" smtClean="0">
                <a:latin typeface="Calibri" pitchFamily="34" charset="0"/>
              </a:rPr>
              <a:t>Nishmat</a:t>
            </a:r>
            <a:endParaRPr sz="2000" dirty="0" smtClean="0">
              <a:latin typeface="Calibri" pitchFamily="34" charset="0"/>
            </a:endParaRPr>
          </a:p>
          <a:p>
            <a:endParaRPr sz="2000" dirty="0" smtClean="0">
              <a:latin typeface="Calibri" pitchFamily="34" charset="0"/>
            </a:endParaRPr>
          </a:p>
        </p:txBody>
      </p:sp>
      <p:pic>
        <p:nvPicPr>
          <p:cNvPr id="46085" name="Picture 2"/>
          <p:cNvPicPr preferRelativeResize="0">
            <a:picLocks noChangeArrowheads="1"/>
          </p:cNvPicPr>
          <p:nvPr/>
        </p:nvPicPr>
        <p:blipFill>
          <a:blip r:embed="rId4" cstate="print"/>
          <a:srcRect/>
          <a:stretch>
            <a:fillRect/>
          </a:stretch>
        </p:blipFill>
        <p:spPr bwMode="auto">
          <a:xfrm>
            <a:off x="7543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6084" name="Content Placeholder 2"/>
          <p:cNvSpPr txBox="1">
            <a:spLocks noGrp="1"/>
          </p:cNvSpPr>
          <p:nvPr>
            <p:ph idx="1"/>
          </p:nvPr>
        </p:nvSpPr>
        <p:spPr>
          <a:xfrm>
            <a:off x="838200" y="1447800"/>
            <a:ext cx="6858000" cy="4800600"/>
          </a:xfrm>
        </p:spPr>
        <p:txBody>
          <a:bodyPr/>
          <a:lstStyle/>
          <a:p>
            <a:pPr>
              <a:buNone/>
            </a:pPr>
            <a:r>
              <a:rPr lang="es-ES" sz="2900" dirty="0" smtClean="0"/>
              <a:t>No a nosotros, Dios, no a nosotros, sino que a Tu nombre dale honra, por Tu benevolencia, por Tu verdad.  ¿Por qué dirán los pueblos: "Dónde está su Dios"?  Y nuestro Dios está en los cielos, todo lo que desea Él hace.  Sus ídolos son de plata y de oro, obra de las manos del hombre.  Boca tienen mas no hablan, ojos tienen mas no ven.  </a:t>
            </a:r>
            <a:endParaRPr lang="es-ES" sz="2900" dirty="0" smtClean="0"/>
          </a:p>
          <a:p>
            <a:pPr>
              <a:buNone/>
            </a:pPr>
            <a:r>
              <a:rPr lang="es-ES" sz="2900" dirty="0" smtClean="0"/>
              <a:t>Oídos </a:t>
            </a:r>
            <a:r>
              <a:rPr lang="es-ES" sz="2900" dirty="0" smtClean="0"/>
              <a:t>tienen mas no oyen, nariz tienen mas no huelen.  </a:t>
            </a:r>
            <a:endParaRPr lang="es-ES" sz="2900" dirty="0" smtClean="0"/>
          </a:p>
        </p:txBody>
      </p:sp>
      <p:pic>
        <p:nvPicPr>
          <p:cNvPr id="46085" name="Picture 2"/>
          <p:cNvPicPr preferRelativeResize="0">
            <a:picLocks noChangeArrowheads="1"/>
          </p:cNvPicPr>
          <p:nvPr/>
        </p:nvPicPr>
        <p:blipFill>
          <a:blip r:embed="rId4" cstate="print"/>
          <a:srcRect/>
          <a:stretch>
            <a:fillRect/>
          </a:stretch>
        </p:blipFill>
        <p:spPr bwMode="auto">
          <a:xfrm>
            <a:off x="7543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6084" name="Content Placeholder 2"/>
          <p:cNvSpPr txBox="1">
            <a:spLocks noGrp="1"/>
          </p:cNvSpPr>
          <p:nvPr>
            <p:ph idx="1"/>
          </p:nvPr>
        </p:nvSpPr>
        <p:spPr>
          <a:xfrm>
            <a:off x="838200" y="1447800"/>
            <a:ext cx="6629400" cy="4800600"/>
          </a:xfrm>
        </p:spPr>
        <p:txBody>
          <a:bodyPr/>
          <a:lstStyle/>
          <a:p>
            <a:r>
              <a:rPr lang="es-ES" sz="3000" dirty="0" smtClean="0"/>
              <a:t>Manos </a:t>
            </a:r>
            <a:r>
              <a:rPr lang="es-ES" sz="3000" dirty="0" smtClean="0"/>
              <a:t>(tienen) mas no palpan, pies (tienen) mas no caminan, no vocalizarán con su garganta.  Como ellos serán los que los hacen, todo el que cree en ellos.  Israel: confía en Dios, su ayuda y su amparo es Él.  </a:t>
            </a:r>
            <a:endParaRPr lang="es-ES" sz="3000" dirty="0" smtClean="0"/>
          </a:p>
          <a:p>
            <a:r>
              <a:rPr lang="es-ES" sz="3000" dirty="0" smtClean="0"/>
              <a:t>Casa </a:t>
            </a:r>
            <a:r>
              <a:rPr lang="es-ES" sz="3000" dirty="0" smtClean="0"/>
              <a:t>de Aharón: confía en Dios, su ayuda y su amparo es Él.  Los temerosos de Dios: confíen en Dios, su ayuda y su amparo es Él.  </a:t>
            </a:r>
            <a:endParaRPr sz="3000" dirty="0" smtClean="0">
              <a:latin typeface="Calibri" pitchFamily="34" charset="0"/>
            </a:endParaRPr>
          </a:p>
        </p:txBody>
      </p:sp>
      <p:pic>
        <p:nvPicPr>
          <p:cNvPr id="6" name="Picture 2"/>
          <p:cNvPicPr preferRelativeResize="0">
            <a:picLocks noChangeArrowheads="1"/>
          </p:cNvPicPr>
          <p:nvPr/>
        </p:nvPicPr>
        <p:blipFill>
          <a:blip r:embed="rId4" cstate="print"/>
          <a:srcRect/>
          <a:stretch>
            <a:fillRect/>
          </a:stretch>
        </p:blipFill>
        <p:spPr bwMode="auto">
          <a:xfrm>
            <a:off x="7543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6084" name="Content Placeholder 2"/>
          <p:cNvSpPr txBox="1">
            <a:spLocks noGrp="1"/>
          </p:cNvSpPr>
          <p:nvPr>
            <p:ph idx="1"/>
          </p:nvPr>
        </p:nvSpPr>
        <p:spPr>
          <a:xfrm>
            <a:off x="838200" y="1447800"/>
            <a:ext cx="6477000" cy="4800600"/>
          </a:xfrm>
        </p:spPr>
        <p:txBody>
          <a:bodyPr/>
          <a:lstStyle/>
          <a:p>
            <a:pPr>
              <a:buNone/>
            </a:pPr>
            <a:r>
              <a:rPr lang="es-ES" sz="3000" dirty="0" smtClean="0"/>
              <a:t> Dios que nos recuerda bendecirá, bendecirá a la Casa de Israel, bendecirá a la Casa de Aharón.  Bendecirá a los temerosos de Dios, a los pequeños junto a los grandes.  Incrementará Dios a vosotros, a vosotros y a vuestros hijos.  Benditos sean ustedes para Dios, el Creador del cielo y la tierra.  </a:t>
            </a:r>
            <a:endParaRPr lang="es-ES" sz="3000" dirty="0" smtClean="0"/>
          </a:p>
        </p:txBody>
      </p:sp>
      <p:pic>
        <p:nvPicPr>
          <p:cNvPr id="6" name="Picture 2"/>
          <p:cNvPicPr preferRelativeResize="0">
            <a:picLocks noChangeArrowheads="1"/>
          </p:cNvPicPr>
          <p:nvPr/>
        </p:nvPicPr>
        <p:blipFill>
          <a:blip r:embed="rId4" cstate="print"/>
          <a:srcRect/>
          <a:stretch>
            <a:fillRect/>
          </a:stretch>
        </p:blipFill>
        <p:spPr bwMode="auto">
          <a:xfrm>
            <a:off x="7543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6084" name="Content Placeholder 2"/>
          <p:cNvSpPr txBox="1">
            <a:spLocks noGrp="1"/>
          </p:cNvSpPr>
          <p:nvPr>
            <p:ph idx="1"/>
          </p:nvPr>
        </p:nvSpPr>
        <p:spPr>
          <a:xfrm>
            <a:off x="838200" y="1447800"/>
            <a:ext cx="6477000" cy="4800600"/>
          </a:xfrm>
        </p:spPr>
        <p:txBody>
          <a:bodyPr/>
          <a:lstStyle/>
          <a:p>
            <a:pPr>
              <a:buNone/>
            </a:pPr>
            <a:r>
              <a:rPr lang="es-ES" sz="3000" dirty="0" smtClean="0"/>
              <a:t>Los </a:t>
            </a:r>
            <a:r>
              <a:rPr lang="es-ES" sz="3000" dirty="0" smtClean="0"/>
              <a:t>cielos son los cielos de Dios, mas la tierra la ha dado a los hombres.  </a:t>
            </a:r>
            <a:endParaRPr lang="es-ES" sz="3000" dirty="0" smtClean="0"/>
          </a:p>
          <a:p>
            <a:pPr>
              <a:buNone/>
            </a:pPr>
            <a:r>
              <a:rPr lang="es-ES" sz="3000" dirty="0" smtClean="0"/>
              <a:t>Los </a:t>
            </a:r>
            <a:r>
              <a:rPr lang="es-ES" sz="3000" dirty="0" smtClean="0"/>
              <a:t>muertos no alabarán a Dios, ni tampoco los que descienden al silencio.  </a:t>
            </a:r>
            <a:endParaRPr lang="es-ES" sz="3000" dirty="0" smtClean="0"/>
          </a:p>
          <a:p>
            <a:pPr>
              <a:buNone/>
            </a:pPr>
            <a:r>
              <a:rPr lang="es-ES" sz="3000" dirty="0" smtClean="0"/>
              <a:t>Mas </a:t>
            </a:r>
            <a:r>
              <a:rPr lang="es-ES" sz="3000" dirty="0" smtClean="0"/>
              <a:t>nosotros bendeciremos a Dios, desde ahora y para siempre, alaben a Dios.  </a:t>
            </a:r>
            <a:r>
              <a:rPr lang="es-ES" sz="2000" dirty="0" smtClean="0"/>
              <a:t>(Tehilim 115).</a:t>
            </a:r>
            <a:endParaRPr sz="3000" dirty="0" smtClean="0">
              <a:latin typeface="Calibri" pitchFamily="34" charset="0"/>
            </a:endParaRPr>
          </a:p>
        </p:txBody>
      </p:sp>
      <p:pic>
        <p:nvPicPr>
          <p:cNvPr id="6" name="Picture 2"/>
          <p:cNvPicPr preferRelativeResize="0">
            <a:picLocks noChangeArrowheads="1"/>
          </p:cNvPicPr>
          <p:nvPr/>
        </p:nvPicPr>
        <p:blipFill>
          <a:blip r:embed="rId4" cstate="print"/>
          <a:srcRect/>
          <a:stretch>
            <a:fillRect/>
          </a:stretch>
        </p:blipFill>
        <p:spPr bwMode="auto">
          <a:xfrm>
            <a:off x="7543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6084" name="Content Placeholder 2"/>
          <p:cNvSpPr txBox="1">
            <a:spLocks noGrp="1"/>
          </p:cNvSpPr>
          <p:nvPr>
            <p:ph idx="1"/>
          </p:nvPr>
        </p:nvSpPr>
        <p:spPr>
          <a:xfrm>
            <a:off x="838200" y="1447800"/>
            <a:ext cx="6858000" cy="4800600"/>
          </a:xfrm>
        </p:spPr>
        <p:txBody>
          <a:bodyPr/>
          <a:lstStyle/>
          <a:p>
            <a:pPr>
              <a:buNone/>
            </a:pPr>
            <a:r>
              <a:rPr lang="es-ES" sz="3000" dirty="0" smtClean="0"/>
              <a:t>Amé porque escuchó Dios, mi voz y mi imploración.  Porque prestó Su oído a mí, y en mis días lo he invocado.  Me rodearon los dolores de muerte, y los sufrimientos del sepulcro me encontraron, hallé aflicción y angustia.  Y el Nombre de Dios invoqué: Por favor, Dios, libera mi alma.  Clemente es Dios y justo, y nuestro Dios se apiada.  Dios cuida a los inocentes, empobrecí y a mí me salvó.  </a:t>
            </a:r>
            <a:endParaRPr sz="3000" dirty="0" smtClean="0">
              <a:latin typeface="Calibri" pitchFamily="34" charset="0"/>
            </a:endParaRPr>
          </a:p>
        </p:txBody>
      </p:sp>
      <p:pic>
        <p:nvPicPr>
          <p:cNvPr id="6" name="Picture 2"/>
          <p:cNvPicPr preferRelativeResize="0">
            <a:picLocks noChangeArrowheads="1"/>
          </p:cNvPicPr>
          <p:nvPr/>
        </p:nvPicPr>
        <p:blipFill>
          <a:blip r:embed="rId4" cstate="print"/>
          <a:srcRect/>
          <a:stretch>
            <a:fillRect/>
          </a:stretch>
        </p:blipFill>
        <p:spPr bwMode="auto">
          <a:xfrm>
            <a:off x="7543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6084" name="Content Placeholder 2"/>
          <p:cNvSpPr txBox="1">
            <a:spLocks noGrp="1"/>
          </p:cNvSpPr>
          <p:nvPr>
            <p:ph idx="1"/>
          </p:nvPr>
        </p:nvSpPr>
        <p:spPr>
          <a:xfrm>
            <a:off x="838200" y="1447800"/>
            <a:ext cx="6858000" cy="4800600"/>
          </a:xfrm>
        </p:spPr>
        <p:txBody>
          <a:bodyPr/>
          <a:lstStyle/>
          <a:p>
            <a:pPr>
              <a:buNone/>
            </a:pPr>
            <a:r>
              <a:rPr lang="es-ES" sz="3000" dirty="0" smtClean="0"/>
              <a:t>Vuelve </a:t>
            </a:r>
            <a:r>
              <a:rPr lang="es-ES" sz="3000" dirty="0" smtClean="0"/>
              <a:t>alma mía a tu descanso, pues Dios se apiadó de ti.  Pues has liberado a mi alma de la muerte, a mis ojos de la lágrima, a mi pie del tropiezo.  Me encaminaré delante de Dios, en las tierras de la vida.  Tuve fe por eso hablé, yo empobrecí mucho. Yo dije en mi apresuramiento: Toda persona es engañosa.  ¿Cómo le devolveré a Dios todas Sus bondades conmigo?  </a:t>
            </a:r>
            <a:endParaRPr sz="3000" dirty="0" smtClean="0">
              <a:latin typeface="Calibri" pitchFamily="34" charset="0"/>
            </a:endParaRPr>
          </a:p>
        </p:txBody>
      </p:sp>
      <p:pic>
        <p:nvPicPr>
          <p:cNvPr id="6" name="Picture 2"/>
          <p:cNvPicPr preferRelativeResize="0">
            <a:picLocks noChangeArrowheads="1"/>
          </p:cNvPicPr>
          <p:nvPr/>
        </p:nvPicPr>
        <p:blipFill>
          <a:blip r:embed="rId4" cstate="print"/>
          <a:srcRect/>
          <a:stretch>
            <a:fillRect/>
          </a:stretch>
        </p:blipFill>
        <p:spPr bwMode="auto">
          <a:xfrm>
            <a:off x="7543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pPr>
              <a:buNone/>
            </a:pPr>
            <a:r>
              <a:rPr lang="es-ES" sz="3000" dirty="0" smtClean="0"/>
              <a:t>La copa de las salvaciones levantaré, y el Nombre de Dios invocaré.  Mis votos a Dios cumpliré, delante de todo Su pueblo.  </a:t>
            </a:r>
            <a:endParaRPr lang="es-ES" sz="3000" dirty="0" smtClean="0"/>
          </a:p>
          <a:p>
            <a:pPr>
              <a:buNone/>
            </a:pPr>
            <a:r>
              <a:rPr lang="es-ES" sz="3000" dirty="0" smtClean="0"/>
              <a:t>Preciada </a:t>
            </a:r>
            <a:r>
              <a:rPr lang="es-ES" sz="3000" dirty="0" smtClean="0"/>
              <a:t>a los ojos de Dios, es la muerte de Sus piadosos.  Te reconozco Dios pues soy Tu servidor, yo soy Tu servidor el hijo de Tu servidora, Tú has abierto mis cadenas.  </a:t>
            </a:r>
            <a:endParaRPr lang="es-ES" sz="3000" dirty="0" smtClean="0"/>
          </a:p>
        </p:txBody>
      </p:sp>
      <p:pic>
        <p:nvPicPr>
          <p:cNvPr id="6" name="Picture 2"/>
          <p:cNvPicPr preferRelativeResize="0">
            <a:picLocks noChangeArrowheads="1"/>
          </p:cNvPicPr>
          <p:nvPr/>
        </p:nvPicPr>
        <p:blipFill>
          <a:blip r:embed="rId4" cstate="print"/>
          <a:srcRect/>
          <a:stretch>
            <a:fillRect/>
          </a:stretch>
        </p:blipFill>
        <p:spPr bwMode="auto">
          <a:xfrm>
            <a:off x="7543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pPr>
              <a:buNone/>
            </a:pPr>
            <a:r>
              <a:rPr lang="es-ES" sz="3000" dirty="0" smtClean="0"/>
              <a:t>A </a:t>
            </a:r>
            <a:r>
              <a:rPr lang="es-ES" sz="3000" dirty="0" smtClean="0"/>
              <a:t>Ti te ofreceré un sacrificio de gracias, y el Nombre de Dios invocaré.  </a:t>
            </a:r>
            <a:endParaRPr lang="es-ES" sz="3000" dirty="0" smtClean="0"/>
          </a:p>
          <a:p>
            <a:pPr>
              <a:buNone/>
            </a:pPr>
            <a:r>
              <a:rPr lang="es-ES" sz="3000" dirty="0" smtClean="0"/>
              <a:t>Mis </a:t>
            </a:r>
            <a:r>
              <a:rPr lang="es-ES" sz="3000" dirty="0" smtClean="0"/>
              <a:t>votos a Dios cumpliré, delante de todo Su pueblo.  </a:t>
            </a:r>
            <a:endParaRPr lang="es-ES" sz="3000" dirty="0" smtClean="0"/>
          </a:p>
          <a:p>
            <a:pPr>
              <a:buNone/>
            </a:pPr>
            <a:r>
              <a:rPr lang="es-ES" sz="3000" dirty="0" smtClean="0"/>
              <a:t>En </a:t>
            </a:r>
            <a:r>
              <a:rPr lang="es-ES" sz="3000" dirty="0" smtClean="0"/>
              <a:t>los patios de la Casa de Dios, en medio de ti Jerusalem, alaben a Dios.  </a:t>
            </a:r>
            <a:r>
              <a:rPr lang="es-ES" sz="2000" dirty="0" smtClean="0"/>
              <a:t>(Tehilim 116).</a:t>
            </a:r>
            <a:endParaRPr sz="3000" dirty="0" smtClean="0">
              <a:latin typeface="Calibri" pitchFamily="34" charset="0"/>
            </a:endParaRPr>
          </a:p>
        </p:txBody>
      </p:sp>
      <p:pic>
        <p:nvPicPr>
          <p:cNvPr id="6" name="Picture 2"/>
          <p:cNvPicPr preferRelativeResize="0">
            <a:picLocks noChangeArrowheads="1"/>
          </p:cNvPicPr>
          <p:nvPr/>
        </p:nvPicPr>
        <p:blipFill>
          <a:blip r:embed="rId4" cstate="print"/>
          <a:srcRect/>
          <a:stretch>
            <a:fillRect/>
          </a:stretch>
        </p:blipFill>
        <p:spPr bwMode="auto">
          <a:xfrm>
            <a:off x="7543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pPr>
              <a:buNone/>
            </a:pPr>
            <a:r>
              <a:rPr lang="es-ES" dirty="0" smtClean="0"/>
              <a:t>Alaben a Dios todos los pueblos, alábenLo todas las naciones.  Porque engrandeció sobre nosotros Su benevolencia, y la verdad de Dios por siempre, alaben a Dios.  </a:t>
            </a:r>
            <a:r>
              <a:rPr lang="es-ES" sz="2000" dirty="0" smtClean="0"/>
              <a:t>(Tehilim 117).</a:t>
            </a:r>
            <a:endParaRPr lang="es-ES" dirty="0" smtClean="0"/>
          </a:p>
        </p:txBody>
      </p:sp>
      <p:pic>
        <p:nvPicPr>
          <p:cNvPr id="6" name="Picture 2"/>
          <p:cNvPicPr preferRelativeResize="0">
            <a:picLocks noChangeArrowheads="1"/>
          </p:cNvPicPr>
          <p:nvPr/>
        </p:nvPicPr>
        <p:blipFill>
          <a:blip r:embed="rId4" cstate="print"/>
          <a:srcRect/>
          <a:stretch>
            <a:fillRect/>
          </a:stretch>
        </p:blipFill>
        <p:spPr bwMode="auto">
          <a:xfrm>
            <a:off x="7543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6084" name="Content Placeholder 2"/>
          <p:cNvSpPr txBox="1">
            <a:spLocks noGrp="1"/>
          </p:cNvSpPr>
          <p:nvPr>
            <p:ph idx="1"/>
          </p:nvPr>
        </p:nvSpPr>
        <p:spPr>
          <a:xfrm>
            <a:off x="838200" y="1447800"/>
            <a:ext cx="6629400" cy="4800600"/>
          </a:xfrm>
        </p:spPr>
        <p:txBody>
          <a:bodyPr/>
          <a:lstStyle/>
          <a:p>
            <a:pPr>
              <a:buNone/>
            </a:pPr>
            <a:r>
              <a:rPr lang="es-ES" sz="3000" dirty="0" smtClean="0"/>
              <a:t>Agradezcan a Dios, porque es bueno, pues eterna es Su misericordia.  Diga ahora Israel, pues eterna es Su misericordia.  Diga ahora la casa de Aharón, pues eterna es Su misericordia.  Digan ahora los temerosos de Dios, pues eterna es Su misericordia.  Desde la angostura te llamé Dios, me contestó en la amplitud Dios.  </a:t>
            </a:r>
          </a:p>
        </p:txBody>
      </p:sp>
      <p:pic>
        <p:nvPicPr>
          <p:cNvPr id="6" name="Picture 2"/>
          <p:cNvPicPr preferRelativeResize="0">
            <a:picLocks noChangeArrowheads="1"/>
          </p:cNvPicPr>
          <p:nvPr/>
        </p:nvPicPr>
        <p:blipFill>
          <a:blip r:embed="rId4" cstate="print"/>
          <a:srcRect/>
          <a:stretch>
            <a:fillRect/>
          </a:stretch>
        </p:blipFill>
        <p:spPr bwMode="auto">
          <a:xfrm>
            <a:off x="7543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6084" name="Content Placeholder 2"/>
          <p:cNvSpPr txBox="1">
            <a:spLocks noGrp="1"/>
          </p:cNvSpPr>
          <p:nvPr>
            <p:ph idx="1"/>
          </p:nvPr>
        </p:nvSpPr>
        <p:spPr>
          <a:xfrm>
            <a:off x="838200" y="1447800"/>
            <a:ext cx="6781800" cy="4800600"/>
          </a:xfrm>
        </p:spPr>
        <p:txBody>
          <a:bodyPr/>
          <a:lstStyle/>
          <a:p>
            <a:pPr>
              <a:buNone/>
            </a:pPr>
            <a:r>
              <a:rPr lang="es-ES" sz="3000" dirty="0" smtClean="0"/>
              <a:t>Dios está conmigo no temeré, ¿qué me hará el hombre?  Dios está conmigo ayudándome, y yo veré a mis enemigos.  Es mejor confiar en Dios que apoyarse en el hombre.  Es mejor confiar en Dios que apoyarse en las personas distinguidas. </a:t>
            </a:r>
            <a:r>
              <a:rPr lang="es-ES" sz="3000" dirty="0" smtClean="0"/>
              <a:t>  Todos los pueblos me rodearon, en Nombre de Dios los destruiré.  Me rodearon y me rodearon más, en Nombre de Dios los destruiré.</a:t>
            </a:r>
            <a:endParaRPr lang="es-ES" sz="3000" dirty="0" smtClean="0"/>
          </a:p>
        </p:txBody>
      </p:sp>
      <p:pic>
        <p:nvPicPr>
          <p:cNvPr id="6" name="Picture 2"/>
          <p:cNvPicPr preferRelativeResize="0">
            <a:picLocks noChangeArrowheads="1"/>
          </p:cNvPicPr>
          <p:nvPr/>
        </p:nvPicPr>
        <p:blipFill>
          <a:blip r:embed="rId4" cstate="print"/>
          <a:srcRect/>
          <a:stretch>
            <a:fillRect/>
          </a:stretch>
        </p:blipFill>
        <p:spPr bwMode="auto">
          <a:xfrm>
            <a:off x="7543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r>
              <a:rPr lang="es-ES" sz="3000" dirty="0" smtClean="0"/>
              <a:t>Me </a:t>
            </a:r>
            <a:r>
              <a:rPr lang="es-ES" sz="3000" dirty="0" smtClean="0"/>
              <a:t>han rodeado como abejas, se han quemado cual fuego de espinos, en Nombre de Dios los destruiré.  Empujar me han empujado para que cayera, pero Dios me ayudó.  Mi fuerza y mi canto es Dios, y fue para mí la salvación.  Voz de canto y salvación en las tiendas de los justos, la diestra de Dios hace la fuerza.  </a:t>
            </a:r>
            <a:endParaRPr lang="es-ES" sz="3000" dirty="0" smtClean="0"/>
          </a:p>
        </p:txBody>
      </p:sp>
      <p:pic>
        <p:nvPicPr>
          <p:cNvPr id="6" name="Picture 2"/>
          <p:cNvPicPr preferRelativeResize="0">
            <a:picLocks noChangeArrowheads="1"/>
          </p:cNvPicPr>
          <p:nvPr/>
        </p:nvPicPr>
        <p:blipFill>
          <a:blip r:embed="rId4" cstate="print"/>
          <a:srcRect/>
          <a:stretch>
            <a:fillRect/>
          </a:stretch>
        </p:blipFill>
        <p:spPr bwMode="auto">
          <a:xfrm>
            <a:off x="7543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6084" name="Content Placeholder 2"/>
          <p:cNvSpPr txBox="1">
            <a:spLocks noGrp="1"/>
          </p:cNvSpPr>
          <p:nvPr>
            <p:ph idx="1"/>
          </p:nvPr>
        </p:nvSpPr>
        <p:spPr>
          <a:xfrm>
            <a:off x="838200" y="1447800"/>
            <a:ext cx="6781800" cy="4800600"/>
          </a:xfrm>
        </p:spPr>
        <p:txBody>
          <a:bodyPr/>
          <a:lstStyle/>
          <a:p>
            <a:pPr>
              <a:buNone/>
            </a:pPr>
            <a:r>
              <a:rPr lang="es-ES" sz="3000" dirty="0" smtClean="0"/>
              <a:t>La </a:t>
            </a:r>
            <a:r>
              <a:rPr lang="es-ES" sz="3000" dirty="0" smtClean="0"/>
              <a:t>diestra de Dios es elevada, la diestra de Dios hace la fuerza.  No moriré, sino que viviré, y contaré las obras de Dios.  Sufrir me ha hecho sufrir Dios, mas a la muerte no me entregó.  </a:t>
            </a:r>
            <a:endParaRPr lang="es-ES" sz="3000" dirty="0" smtClean="0"/>
          </a:p>
          <a:p>
            <a:pPr>
              <a:buNone/>
            </a:pPr>
            <a:r>
              <a:rPr lang="es-ES" sz="3000" dirty="0" smtClean="0"/>
              <a:t>Ábranse </a:t>
            </a:r>
            <a:r>
              <a:rPr lang="es-ES" sz="3000" dirty="0" smtClean="0"/>
              <a:t>para mí los pórticos de la justicia, iré por ellos, agradeceré a Dios.  Este es el pórtico de Dios, los justos irán por él.  </a:t>
            </a:r>
          </a:p>
        </p:txBody>
      </p:sp>
      <p:pic>
        <p:nvPicPr>
          <p:cNvPr id="6" name="Picture 2"/>
          <p:cNvPicPr preferRelativeResize="0">
            <a:picLocks noChangeArrowheads="1"/>
          </p:cNvPicPr>
          <p:nvPr/>
        </p:nvPicPr>
        <p:blipFill>
          <a:blip r:embed="rId4" cstate="print"/>
          <a:srcRect/>
          <a:stretch>
            <a:fillRect/>
          </a:stretch>
        </p:blipFill>
        <p:spPr bwMode="auto">
          <a:xfrm>
            <a:off x="7543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pPr>
              <a:buNone/>
            </a:pPr>
            <a:r>
              <a:rPr lang="es-ES" sz="3000" dirty="0" smtClean="0"/>
              <a:t>Te agradeceré pues me respondiste, y fuiste para mí la salvación.  Te agradeceré pues me respondiste, y fuiste para mí la salvación. </a:t>
            </a:r>
            <a:endParaRPr lang="es-ES" sz="3000" dirty="0" smtClean="0"/>
          </a:p>
          <a:p>
            <a:pPr>
              <a:buNone/>
            </a:pPr>
            <a:r>
              <a:rPr lang="es-ES" sz="3000" dirty="0" smtClean="0"/>
              <a:t> La piedra que despreciaron los constructores fue la que ocupó el mejor lugar. La piedra que despreciaron los constructores fue la que ocupó el mejor lugar. </a:t>
            </a:r>
            <a:endParaRPr lang="es-ES" sz="3000" dirty="0" smtClean="0"/>
          </a:p>
        </p:txBody>
      </p:sp>
      <p:pic>
        <p:nvPicPr>
          <p:cNvPr id="6" name="Picture 2"/>
          <p:cNvPicPr preferRelativeResize="0">
            <a:picLocks noChangeArrowheads="1"/>
          </p:cNvPicPr>
          <p:nvPr/>
        </p:nvPicPr>
        <p:blipFill>
          <a:blip r:embed="rId4" cstate="print"/>
          <a:srcRect/>
          <a:stretch>
            <a:fillRect/>
          </a:stretch>
        </p:blipFill>
        <p:spPr bwMode="auto">
          <a:xfrm>
            <a:off x="7543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6084" name="Content Placeholder 2"/>
          <p:cNvSpPr txBox="1">
            <a:spLocks noGrp="1"/>
          </p:cNvSpPr>
          <p:nvPr>
            <p:ph idx="1"/>
          </p:nvPr>
        </p:nvSpPr>
        <p:spPr>
          <a:xfrm>
            <a:off x="838200" y="1447800"/>
            <a:ext cx="6934200" cy="4800600"/>
          </a:xfrm>
        </p:spPr>
        <p:txBody>
          <a:bodyPr/>
          <a:lstStyle/>
          <a:p>
            <a:pPr>
              <a:buNone/>
            </a:pPr>
            <a:r>
              <a:rPr lang="es-ES" sz="2800" dirty="0" smtClean="0"/>
              <a:t>De </a:t>
            </a:r>
            <a:r>
              <a:rPr lang="es-ES" sz="2800" dirty="0" smtClean="0"/>
              <a:t>Dios es esto, ella es maravillosa a nuestros ojos. De Dios es esto, ella es maravillosa a nuestros ojos.  Este es el día que hizo Dios, regocijémonos y alegrémonos en él.  </a:t>
            </a:r>
            <a:endParaRPr lang="es-ES" sz="2800" dirty="0" smtClean="0"/>
          </a:p>
          <a:p>
            <a:pPr>
              <a:buNone/>
            </a:pPr>
            <a:r>
              <a:rPr lang="es-ES" sz="2800" dirty="0" smtClean="0"/>
              <a:t>Este </a:t>
            </a:r>
            <a:r>
              <a:rPr lang="es-ES" sz="2800" dirty="0" smtClean="0"/>
              <a:t>es el día que hizo Dios, regocijémonos y alegrémonos en él.  Por favor Dios, sálvanos, por favor Dios, sálvanos, por favor Dios, ayúdanos, por favor Dios, ayúdanos. Bendito es el que viene en nombre de Dios, los hemos bendecido a ustedes desde la Casa de Dios.  </a:t>
            </a:r>
          </a:p>
        </p:txBody>
      </p:sp>
      <p:pic>
        <p:nvPicPr>
          <p:cNvPr id="6" name="Picture 2"/>
          <p:cNvPicPr preferRelativeResize="0">
            <a:picLocks noChangeArrowheads="1"/>
          </p:cNvPicPr>
          <p:nvPr/>
        </p:nvPicPr>
        <p:blipFill>
          <a:blip r:embed="rId4" cstate="print"/>
          <a:srcRect/>
          <a:stretch>
            <a:fillRect/>
          </a:stretch>
        </p:blipFill>
        <p:spPr bwMode="auto">
          <a:xfrm>
            <a:off x="7543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pPr>
              <a:buNone/>
            </a:pPr>
            <a:r>
              <a:rPr lang="es-ES" sz="3000" dirty="0" smtClean="0"/>
              <a:t> Bendito es el que viene en nombre de Dios, los hemos bendecido a ustedes desde la Casa de Dios.  </a:t>
            </a:r>
          </a:p>
          <a:p>
            <a:pPr>
              <a:buNone/>
            </a:pPr>
            <a:r>
              <a:rPr lang="es-ES" sz="3000" dirty="0" smtClean="0"/>
              <a:t>Fuerte es Dios y nos iluminó, aten el sacrificio con cuerdas, a las esquinas del altar.  </a:t>
            </a:r>
          </a:p>
          <a:p>
            <a:pPr>
              <a:buNone/>
            </a:pPr>
            <a:r>
              <a:rPr lang="es-ES" sz="3000" dirty="0" smtClean="0"/>
              <a:t>Fuerte es Dios y nos iluminó, aten el sacrificio con cuerdas, a las esquinas del altar.  </a:t>
            </a:r>
          </a:p>
        </p:txBody>
      </p:sp>
      <p:pic>
        <p:nvPicPr>
          <p:cNvPr id="6" name="Picture 2"/>
          <p:cNvPicPr preferRelativeResize="0">
            <a:picLocks noChangeArrowheads="1"/>
          </p:cNvPicPr>
          <p:nvPr/>
        </p:nvPicPr>
        <p:blipFill>
          <a:blip r:embed="rId4" cstate="print"/>
          <a:srcRect/>
          <a:stretch>
            <a:fillRect/>
          </a:stretch>
        </p:blipFill>
        <p:spPr bwMode="auto">
          <a:xfrm>
            <a:off x="7543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pPr>
              <a:buNone/>
            </a:pPr>
            <a:r>
              <a:rPr lang="es-ES" sz="3000" dirty="0" smtClean="0"/>
              <a:t>Mi </a:t>
            </a:r>
            <a:r>
              <a:rPr lang="es-ES" sz="3000" dirty="0" smtClean="0"/>
              <a:t>fuerza eres Tú y te agradeceré, mi Dios Tú eres y te exaltaré.  </a:t>
            </a:r>
          </a:p>
          <a:p>
            <a:pPr>
              <a:buNone/>
            </a:pPr>
            <a:r>
              <a:rPr lang="es-ES" sz="3000" dirty="0" smtClean="0"/>
              <a:t>Mi fuerza eres Tú y te agradeceré, mi Dios Tú eres y te exaltaré.  </a:t>
            </a:r>
          </a:p>
          <a:p>
            <a:pPr>
              <a:buNone/>
            </a:pPr>
            <a:r>
              <a:rPr lang="es-ES" sz="3000" dirty="0" smtClean="0"/>
              <a:t>Agradezcan a Dios porque es bueno, pues es eterna Su misericordia.  Agradezcan a Dios porque es bueno, pues es eterna Su misericordia. </a:t>
            </a:r>
            <a:r>
              <a:rPr lang="es-ES" sz="2000" dirty="0" smtClean="0"/>
              <a:t>(Tehilim 118).</a:t>
            </a:r>
            <a:endParaRPr lang="es-ES" sz="3000" dirty="0"/>
          </a:p>
        </p:txBody>
      </p:sp>
      <p:pic>
        <p:nvPicPr>
          <p:cNvPr id="6" name="Picture 2"/>
          <p:cNvPicPr preferRelativeResize="0">
            <a:picLocks noChangeArrowheads="1"/>
          </p:cNvPicPr>
          <p:nvPr/>
        </p:nvPicPr>
        <p:blipFill>
          <a:blip r:embed="rId4" cstate="print"/>
          <a:srcRect/>
          <a:stretch>
            <a:fillRect/>
          </a:stretch>
        </p:blipFill>
        <p:spPr bwMode="auto">
          <a:xfrm>
            <a:off x="7543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pPr>
              <a:buNone/>
            </a:pPr>
            <a:r>
              <a:rPr lang="es-ES" sz="3000" dirty="0" smtClean="0"/>
              <a:t>Agradezcan a Dios pues es bueno, pues es eterna Su misericordia. </a:t>
            </a:r>
            <a:r>
              <a:rPr lang="es-ES" sz="3000" b="1" dirty="0" smtClean="0"/>
              <a:t>Ki le </a:t>
            </a:r>
            <a:r>
              <a:rPr lang="es-ES" sz="3000" b="1" dirty="0" err="1" smtClean="0"/>
              <a:t>olam</a:t>
            </a:r>
            <a:r>
              <a:rPr lang="es-ES" sz="3000" b="1" dirty="0" smtClean="0"/>
              <a:t> </a:t>
            </a:r>
            <a:r>
              <a:rPr lang="es-ES" sz="3000" b="1" dirty="0" err="1" smtClean="0"/>
              <a:t>hasdó</a:t>
            </a:r>
            <a:endParaRPr lang="es-ES" sz="3000" b="1" dirty="0" smtClean="0"/>
          </a:p>
          <a:p>
            <a:pPr>
              <a:buNone/>
            </a:pPr>
            <a:r>
              <a:rPr lang="es-ES" sz="3000" dirty="0" smtClean="0"/>
              <a:t>Agradezcan al Dios de los dioses, pues es eterna Su misericordia. </a:t>
            </a:r>
            <a:r>
              <a:rPr lang="es-ES" sz="3000" b="1" dirty="0" smtClean="0"/>
              <a:t>Ki le </a:t>
            </a:r>
            <a:r>
              <a:rPr lang="es-ES" sz="3000" b="1" dirty="0" err="1" smtClean="0"/>
              <a:t>olam</a:t>
            </a:r>
            <a:r>
              <a:rPr lang="es-ES" sz="3000" b="1" dirty="0" smtClean="0"/>
              <a:t> </a:t>
            </a:r>
            <a:r>
              <a:rPr lang="es-ES" sz="3000" b="1" dirty="0" err="1" smtClean="0"/>
              <a:t>hasdó</a:t>
            </a:r>
            <a:endParaRPr lang="es-ES" sz="3000" b="1" dirty="0" smtClean="0"/>
          </a:p>
          <a:p>
            <a:pPr>
              <a:buNone/>
            </a:pPr>
            <a:r>
              <a:rPr lang="es-ES" sz="3000" dirty="0" smtClean="0"/>
              <a:t>Agradezcan al Señor de los señores, pues es eterna Su misericordia. </a:t>
            </a:r>
            <a:r>
              <a:rPr lang="es-ES" sz="3000" b="1" dirty="0" smtClean="0"/>
              <a:t>Ki le </a:t>
            </a:r>
            <a:r>
              <a:rPr lang="es-ES" sz="3000" b="1" dirty="0" err="1" smtClean="0"/>
              <a:t>olam</a:t>
            </a:r>
            <a:r>
              <a:rPr lang="es-ES" sz="3000" b="1" dirty="0" smtClean="0"/>
              <a:t> </a:t>
            </a:r>
            <a:r>
              <a:rPr lang="es-ES" sz="3000" b="1" dirty="0" err="1" smtClean="0"/>
              <a:t>hasdó</a:t>
            </a:r>
            <a:endParaRPr lang="es-ES" sz="3000" dirty="0" smtClean="0"/>
          </a:p>
        </p:txBody>
      </p:sp>
      <p:pic>
        <p:nvPicPr>
          <p:cNvPr id="6" name="Picture 2"/>
          <p:cNvPicPr preferRelativeResize="0">
            <a:picLocks noChangeArrowheads="1"/>
          </p:cNvPicPr>
          <p:nvPr/>
        </p:nvPicPr>
        <p:blipFill>
          <a:blip r:embed="rId4" cstate="print"/>
          <a:srcRect/>
          <a:stretch>
            <a:fillRect/>
          </a:stretch>
        </p:blipFill>
        <p:spPr bwMode="auto">
          <a:xfrm>
            <a:off x="7543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pPr>
              <a:buNone/>
            </a:pPr>
            <a:r>
              <a:rPr lang="es-ES" sz="3000" dirty="0" smtClean="0"/>
              <a:t>A </a:t>
            </a:r>
            <a:r>
              <a:rPr lang="es-ES" sz="3000" dirty="0" smtClean="0"/>
              <a:t>Quien hace grandes maravillas solo, pues es eterna Su misericordia. </a:t>
            </a:r>
            <a:r>
              <a:rPr lang="es-ES" sz="3000" b="1" dirty="0" smtClean="0"/>
              <a:t>Ki le </a:t>
            </a:r>
            <a:r>
              <a:rPr lang="es-ES" sz="3000" b="1" dirty="0" err="1" smtClean="0"/>
              <a:t>olam</a:t>
            </a:r>
            <a:r>
              <a:rPr lang="es-ES" sz="3000" b="1" dirty="0" smtClean="0"/>
              <a:t> </a:t>
            </a:r>
            <a:r>
              <a:rPr lang="es-ES" sz="3000" b="1" dirty="0" err="1" smtClean="0"/>
              <a:t>hasdó</a:t>
            </a:r>
            <a:endParaRPr lang="es-ES" sz="3000" dirty="0" smtClean="0"/>
          </a:p>
          <a:p>
            <a:pPr>
              <a:buNone/>
            </a:pPr>
            <a:r>
              <a:rPr lang="es-ES" sz="3000" dirty="0" smtClean="0"/>
              <a:t>A Quien hace el cielo con sabiduría, pues es eterna Su misericordia. </a:t>
            </a:r>
            <a:r>
              <a:rPr lang="es-ES" sz="3000" b="1" dirty="0" smtClean="0"/>
              <a:t>Ki le </a:t>
            </a:r>
            <a:r>
              <a:rPr lang="es-ES" sz="3000" b="1" dirty="0" err="1" smtClean="0"/>
              <a:t>olam</a:t>
            </a:r>
            <a:r>
              <a:rPr lang="es-ES" sz="3000" b="1" dirty="0" smtClean="0"/>
              <a:t> </a:t>
            </a:r>
            <a:r>
              <a:rPr lang="es-ES" sz="3000" b="1" dirty="0" err="1" smtClean="0"/>
              <a:t>hasdó</a:t>
            </a:r>
            <a:endParaRPr lang="es-ES" sz="3000" dirty="0" smtClean="0"/>
          </a:p>
          <a:p>
            <a:pPr>
              <a:buNone/>
            </a:pPr>
            <a:r>
              <a:rPr lang="es-ES" sz="3000" dirty="0" smtClean="0"/>
              <a:t>A Quien extiende la tierra sobre las aguas, pues es eterna Su misericordia. </a:t>
            </a:r>
            <a:r>
              <a:rPr lang="es-ES" sz="3000" b="1" dirty="0" smtClean="0"/>
              <a:t>Ki le </a:t>
            </a:r>
            <a:r>
              <a:rPr lang="es-ES" sz="3000" b="1" dirty="0" err="1" smtClean="0"/>
              <a:t>olam</a:t>
            </a:r>
            <a:r>
              <a:rPr lang="es-ES" sz="3000" b="1" dirty="0" smtClean="0"/>
              <a:t> </a:t>
            </a:r>
            <a:r>
              <a:rPr lang="es-ES" sz="3000" b="1" dirty="0" err="1" smtClean="0"/>
              <a:t>hasdó</a:t>
            </a:r>
            <a:endParaRPr lang="es-ES" sz="3000" dirty="0" smtClean="0"/>
          </a:p>
        </p:txBody>
      </p:sp>
      <p:pic>
        <p:nvPicPr>
          <p:cNvPr id="6" name="Picture 2"/>
          <p:cNvPicPr preferRelativeResize="0">
            <a:picLocks noChangeArrowheads="1"/>
          </p:cNvPicPr>
          <p:nvPr/>
        </p:nvPicPr>
        <p:blipFill>
          <a:blip r:embed="rId4" cstate="print"/>
          <a:srcRect/>
          <a:stretch>
            <a:fillRect/>
          </a:stretch>
        </p:blipFill>
        <p:spPr bwMode="auto">
          <a:xfrm>
            <a:off x="7543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pPr>
              <a:buNone/>
            </a:pPr>
            <a:r>
              <a:rPr lang="es-ES" sz="3000" dirty="0" smtClean="0"/>
              <a:t>A </a:t>
            </a:r>
            <a:r>
              <a:rPr lang="es-ES" sz="3000" dirty="0" smtClean="0"/>
              <a:t>Quien hace grandes luminarias, pues es eterna Su misericordia. </a:t>
            </a:r>
            <a:r>
              <a:rPr lang="es-ES" sz="3000" b="1" dirty="0" smtClean="0"/>
              <a:t>Ki le </a:t>
            </a:r>
            <a:r>
              <a:rPr lang="es-ES" sz="3000" b="1" dirty="0" err="1" smtClean="0"/>
              <a:t>olam</a:t>
            </a:r>
            <a:r>
              <a:rPr lang="es-ES" sz="3000" b="1" dirty="0" smtClean="0"/>
              <a:t> </a:t>
            </a:r>
            <a:r>
              <a:rPr lang="es-ES" sz="3000" b="1" dirty="0" err="1" smtClean="0"/>
              <a:t>hasdó</a:t>
            </a:r>
            <a:r>
              <a:rPr lang="es-ES" sz="3000" b="1" dirty="0" smtClean="0"/>
              <a:t>.</a:t>
            </a:r>
          </a:p>
          <a:p>
            <a:pPr>
              <a:buNone/>
            </a:pPr>
            <a:r>
              <a:rPr lang="es-ES" sz="3000" dirty="0" smtClean="0"/>
              <a:t>Al sol para gobernar de día, pues es eterna Su misericordia. </a:t>
            </a:r>
            <a:r>
              <a:rPr lang="es-ES" sz="3000" b="1" dirty="0" smtClean="0"/>
              <a:t>Ki le </a:t>
            </a:r>
            <a:r>
              <a:rPr lang="es-ES" sz="3000" b="1" dirty="0" err="1" smtClean="0"/>
              <a:t>olam</a:t>
            </a:r>
            <a:r>
              <a:rPr lang="es-ES" sz="3000" b="1" dirty="0" smtClean="0"/>
              <a:t> </a:t>
            </a:r>
            <a:r>
              <a:rPr lang="es-ES" sz="3000" b="1" dirty="0" err="1" smtClean="0"/>
              <a:t>hasdó</a:t>
            </a:r>
            <a:endParaRPr lang="es-ES" sz="3000" dirty="0" smtClean="0"/>
          </a:p>
          <a:p>
            <a:pPr>
              <a:buNone/>
            </a:pPr>
            <a:r>
              <a:rPr lang="es-ES" sz="3000" dirty="0" smtClean="0"/>
              <a:t>A la luna y las estrellas para gobernar de noche, pues es eterna Su misericordia. </a:t>
            </a:r>
            <a:r>
              <a:rPr lang="es-ES" sz="3000" b="1" dirty="0" smtClean="0"/>
              <a:t>Ki le </a:t>
            </a:r>
            <a:r>
              <a:rPr lang="es-ES" sz="3000" b="1" dirty="0" err="1" smtClean="0"/>
              <a:t>olam</a:t>
            </a:r>
            <a:r>
              <a:rPr lang="es-ES" sz="3000" b="1" dirty="0" smtClean="0"/>
              <a:t> </a:t>
            </a:r>
            <a:r>
              <a:rPr lang="es-ES" sz="3000" b="1" dirty="0" err="1" smtClean="0"/>
              <a:t>hasdó</a:t>
            </a:r>
            <a:endParaRPr lang="es-ES" sz="3000" dirty="0" smtClean="0"/>
          </a:p>
          <a:p>
            <a:endParaRPr lang="es-ES" sz="3000" b="1" dirty="0" smtClean="0"/>
          </a:p>
          <a:p>
            <a:endParaRPr lang="es-ES" sz="3000" dirty="0" smtClean="0"/>
          </a:p>
        </p:txBody>
      </p:sp>
      <p:pic>
        <p:nvPicPr>
          <p:cNvPr id="6" name="Picture 2"/>
          <p:cNvPicPr preferRelativeResize="0">
            <a:picLocks noChangeArrowheads="1"/>
          </p:cNvPicPr>
          <p:nvPr/>
        </p:nvPicPr>
        <p:blipFill>
          <a:blip r:embed="rId4" cstate="print"/>
          <a:srcRect/>
          <a:stretch>
            <a:fillRect/>
          </a:stretch>
        </p:blipFill>
        <p:spPr bwMode="auto">
          <a:xfrm>
            <a:off x="7543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pPr>
              <a:buNone/>
            </a:pPr>
            <a:r>
              <a:rPr lang="es-ES" sz="3000" dirty="0" smtClean="0"/>
              <a:t>A </a:t>
            </a:r>
            <a:r>
              <a:rPr lang="es-ES" sz="3000" dirty="0" smtClean="0"/>
              <a:t>Quien golpeó a Egipto mediante sus primogénitos, pues es eterna Su misericordia. </a:t>
            </a:r>
            <a:r>
              <a:rPr lang="es-ES" sz="3000" b="1" dirty="0" smtClean="0"/>
              <a:t>Ki le </a:t>
            </a:r>
            <a:r>
              <a:rPr lang="es-ES" sz="3000" b="1" dirty="0" err="1" smtClean="0"/>
              <a:t>olam</a:t>
            </a:r>
            <a:r>
              <a:rPr lang="es-ES" sz="3000" b="1" dirty="0" smtClean="0"/>
              <a:t> </a:t>
            </a:r>
            <a:r>
              <a:rPr lang="es-ES" sz="3000" b="1" dirty="0" err="1" smtClean="0"/>
              <a:t>hasdó</a:t>
            </a:r>
            <a:endParaRPr lang="es-ES" sz="3000" dirty="0" smtClean="0"/>
          </a:p>
          <a:p>
            <a:pPr>
              <a:buNone/>
            </a:pPr>
            <a:r>
              <a:rPr lang="es-ES" sz="3000" dirty="0" smtClean="0"/>
              <a:t>Y sacó a Israel de entre medio de ellos, pues es eterna Su misericordia. </a:t>
            </a:r>
            <a:r>
              <a:rPr lang="es-ES" sz="3000" b="1" dirty="0" smtClean="0"/>
              <a:t>Ki le </a:t>
            </a:r>
            <a:r>
              <a:rPr lang="es-ES" sz="3000" b="1" dirty="0" err="1" smtClean="0"/>
              <a:t>olam</a:t>
            </a:r>
            <a:r>
              <a:rPr lang="es-ES" sz="3000" b="1" dirty="0" smtClean="0"/>
              <a:t> </a:t>
            </a:r>
            <a:r>
              <a:rPr lang="es-ES" sz="3000" b="1" dirty="0" err="1" smtClean="0"/>
              <a:t>hasdó</a:t>
            </a:r>
            <a:endParaRPr lang="es-ES" sz="3000" dirty="0" smtClean="0"/>
          </a:p>
          <a:p>
            <a:pPr>
              <a:buNone/>
            </a:pPr>
            <a:r>
              <a:rPr lang="es-ES" sz="3000" dirty="0" smtClean="0"/>
              <a:t>Con mano fuerte y brazo tendido, pues es eterna Su misericordia. </a:t>
            </a:r>
            <a:r>
              <a:rPr lang="es-ES" sz="3000" b="1" dirty="0" smtClean="0"/>
              <a:t>Ki le </a:t>
            </a:r>
            <a:r>
              <a:rPr lang="es-ES" sz="3000" b="1" dirty="0" err="1" smtClean="0"/>
              <a:t>olam</a:t>
            </a:r>
            <a:r>
              <a:rPr lang="es-ES" sz="3000" b="1" dirty="0" smtClean="0"/>
              <a:t> </a:t>
            </a:r>
            <a:r>
              <a:rPr lang="es-ES" sz="3000" b="1" dirty="0" err="1" smtClean="0"/>
              <a:t>hasdó</a:t>
            </a:r>
            <a:endParaRPr lang="es-ES" sz="3000" dirty="0" smtClean="0"/>
          </a:p>
        </p:txBody>
      </p:sp>
      <p:pic>
        <p:nvPicPr>
          <p:cNvPr id="6" name="Picture 2"/>
          <p:cNvPicPr preferRelativeResize="0">
            <a:picLocks noChangeArrowheads="1"/>
          </p:cNvPicPr>
          <p:nvPr/>
        </p:nvPicPr>
        <p:blipFill>
          <a:blip r:embed="rId4" cstate="print"/>
          <a:srcRect/>
          <a:stretch>
            <a:fillRect/>
          </a:stretch>
        </p:blipFill>
        <p:spPr bwMode="auto">
          <a:xfrm>
            <a:off x="7543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pPr>
              <a:buNone/>
            </a:pPr>
            <a:r>
              <a:rPr lang="es-ES" sz="3000" dirty="0" smtClean="0"/>
              <a:t>A </a:t>
            </a:r>
            <a:r>
              <a:rPr lang="es-ES" sz="3000" dirty="0" smtClean="0"/>
              <a:t>Quien dividió el Mar de los Juncos en partes, pues es eterna Su misericordia. </a:t>
            </a:r>
            <a:r>
              <a:rPr lang="es-ES" sz="3000" b="1" dirty="0" smtClean="0"/>
              <a:t>Ki le </a:t>
            </a:r>
            <a:r>
              <a:rPr lang="es-ES" sz="3000" b="1" dirty="0" err="1" smtClean="0"/>
              <a:t>olam</a:t>
            </a:r>
            <a:r>
              <a:rPr lang="es-ES" sz="3000" b="1" dirty="0" smtClean="0"/>
              <a:t> </a:t>
            </a:r>
            <a:r>
              <a:rPr lang="es-ES" sz="3000" b="1" dirty="0" err="1" smtClean="0"/>
              <a:t>hasdó</a:t>
            </a:r>
            <a:endParaRPr lang="es-ES" sz="3000" dirty="0" smtClean="0"/>
          </a:p>
          <a:p>
            <a:pPr>
              <a:buNone/>
            </a:pPr>
            <a:r>
              <a:rPr lang="es-ES" sz="3000" dirty="0" smtClean="0"/>
              <a:t>E hizo pasar a Israel a través de él, pues es eterna Su misericordia. </a:t>
            </a:r>
            <a:r>
              <a:rPr lang="es-ES" sz="3000" b="1" dirty="0" smtClean="0"/>
              <a:t>Ki le </a:t>
            </a:r>
            <a:r>
              <a:rPr lang="es-ES" sz="3000" b="1" dirty="0" err="1" smtClean="0"/>
              <a:t>olam</a:t>
            </a:r>
            <a:r>
              <a:rPr lang="es-ES" sz="3000" b="1" dirty="0" smtClean="0"/>
              <a:t> </a:t>
            </a:r>
            <a:r>
              <a:rPr lang="es-ES" sz="3000" b="1" dirty="0" err="1" smtClean="0"/>
              <a:t>hasdó</a:t>
            </a:r>
            <a:endParaRPr lang="es-ES" sz="3000" b="1" dirty="0" smtClean="0"/>
          </a:p>
          <a:p>
            <a:pPr>
              <a:buNone/>
            </a:pPr>
            <a:r>
              <a:rPr lang="es-ES" sz="3000" dirty="0" smtClean="0"/>
              <a:t>Y arrojó al Faraón y su ejército al Mar de los Juncos, pues es eterna Su misericordia. </a:t>
            </a:r>
            <a:r>
              <a:rPr lang="es-ES" sz="3000" b="1" dirty="0" smtClean="0"/>
              <a:t>Ki le </a:t>
            </a:r>
            <a:r>
              <a:rPr lang="es-ES" sz="3000" b="1" dirty="0" err="1" smtClean="0"/>
              <a:t>olam</a:t>
            </a:r>
            <a:r>
              <a:rPr lang="es-ES" sz="3000" b="1" dirty="0" smtClean="0"/>
              <a:t> </a:t>
            </a:r>
            <a:r>
              <a:rPr lang="es-ES" sz="3000" b="1" dirty="0" err="1" smtClean="0"/>
              <a:t>hasdó</a:t>
            </a:r>
            <a:endParaRPr lang="es-ES" sz="3000" dirty="0" smtClean="0"/>
          </a:p>
          <a:p>
            <a:pPr>
              <a:buNone/>
            </a:pPr>
            <a:endParaRPr lang="es-ES" sz="3000" dirty="0" smtClean="0"/>
          </a:p>
        </p:txBody>
      </p:sp>
      <p:pic>
        <p:nvPicPr>
          <p:cNvPr id="6" name="Picture 2"/>
          <p:cNvPicPr preferRelativeResize="0">
            <a:picLocks noChangeArrowheads="1"/>
          </p:cNvPicPr>
          <p:nvPr/>
        </p:nvPicPr>
        <p:blipFill>
          <a:blip r:embed="rId4" cstate="print"/>
          <a:srcRect/>
          <a:stretch>
            <a:fillRect/>
          </a:stretch>
        </p:blipFill>
        <p:spPr bwMode="auto">
          <a:xfrm>
            <a:off x="7543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pPr>
              <a:buNone/>
            </a:pPr>
            <a:r>
              <a:rPr lang="es-ES" sz="3000" dirty="0" smtClean="0"/>
              <a:t>A </a:t>
            </a:r>
            <a:r>
              <a:rPr lang="es-ES" sz="3000" dirty="0" smtClean="0"/>
              <a:t>Quien condujo a Su pueblo por el desierto, pues es eterna Su misericordia. </a:t>
            </a:r>
            <a:r>
              <a:rPr lang="es-ES" sz="3000" b="1" dirty="0" smtClean="0"/>
              <a:t>Ki le </a:t>
            </a:r>
            <a:r>
              <a:rPr lang="es-ES" sz="3000" b="1" dirty="0" err="1" smtClean="0"/>
              <a:t>olam</a:t>
            </a:r>
            <a:r>
              <a:rPr lang="es-ES" sz="3000" b="1" dirty="0" smtClean="0"/>
              <a:t> </a:t>
            </a:r>
            <a:r>
              <a:rPr lang="es-ES" sz="3000" b="1" dirty="0" err="1" smtClean="0"/>
              <a:t>hasdó</a:t>
            </a:r>
            <a:endParaRPr lang="es-ES" sz="3000" dirty="0" smtClean="0"/>
          </a:p>
          <a:p>
            <a:pPr>
              <a:buNone/>
            </a:pPr>
            <a:r>
              <a:rPr lang="es-ES" sz="3000" dirty="0" smtClean="0"/>
              <a:t>A Quien golpeó a grandes reyes, pues es eterna Su misericordia. </a:t>
            </a:r>
            <a:r>
              <a:rPr lang="es-ES" sz="3000" b="1" dirty="0" smtClean="0"/>
              <a:t>Ki le </a:t>
            </a:r>
            <a:r>
              <a:rPr lang="es-ES" sz="3000" b="1" dirty="0" err="1" smtClean="0"/>
              <a:t>olam</a:t>
            </a:r>
            <a:r>
              <a:rPr lang="es-ES" sz="3000" b="1" dirty="0" smtClean="0"/>
              <a:t> </a:t>
            </a:r>
            <a:r>
              <a:rPr lang="es-ES" sz="3000" b="1" dirty="0" err="1" smtClean="0"/>
              <a:t>hasdó</a:t>
            </a:r>
            <a:endParaRPr lang="es-ES" sz="3000" dirty="0" smtClean="0"/>
          </a:p>
          <a:p>
            <a:pPr>
              <a:buNone/>
            </a:pPr>
            <a:r>
              <a:rPr lang="es-ES" sz="3000" dirty="0" smtClean="0"/>
              <a:t>Y mató a poderosos reyes, pues es eterna Su misericordia. </a:t>
            </a:r>
            <a:r>
              <a:rPr lang="es-ES" sz="3000" b="1" dirty="0" smtClean="0"/>
              <a:t>Ki le </a:t>
            </a:r>
            <a:r>
              <a:rPr lang="es-ES" sz="3000" b="1" dirty="0" err="1" smtClean="0"/>
              <a:t>olam</a:t>
            </a:r>
            <a:r>
              <a:rPr lang="es-ES" sz="3000" b="1" dirty="0" smtClean="0"/>
              <a:t> </a:t>
            </a:r>
            <a:r>
              <a:rPr lang="es-ES" sz="3000" b="1" dirty="0" err="1" smtClean="0"/>
              <a:t>hasdó</a:t>
            </a:r>
            <a:endParaRPr lang="es-ES" sz="3000" dirty="0" smtClean="0"/>
          </a:p>
        </p:txBody>
      </p:sp>
      <p:pic>
        <p:nvPicPr>
          <p:cNvPr id="6" name="Picture 2"/>
          <p:cNvPicPr preferRelativeResize="0">
            <a:picLocks noChangeArrowheads="1"/>
          </p:cNvPicPr>
          <p:nvPr/>
        </p:nvPicPr>
        <p:blipFill>
          <a:blip r:embed="rId4" cstate="print"/>
          <a:srcRect/>
          <a:stretch>
            <a:fillRect/>
          </a:stretch>
        </p:blipFill>
        <p:spPr bwMode="auto">
          <a:xfrm>
            <a:off x="7543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pPr>
              <a:buNone/>
            </a:pPr>
            <a:r>
              <a:rPr lang="es-ES" sz="3000" dirty="0" smtClean="0"/>
              <a:t>A </a:t>
            </a:r>
            <a:r>
              <a:rPr lang="es-ES" sz="3000" dirty="0" err="1" smtClean="0"/>
              <a:t>Sijón</a:t>
            </a:r>
            <a:r>
              <a:rPr lang="es-ES" sz="3000" dirty="0" smtClean="0"/>
              <a:t> el rey del </a:t>
            </a:r>
            <a:r>
              <a:rPr lang="es-ES" sz="3000" dirty="0" err="1" smtClean="0"/>
              <a:t>emorí</a:t>
            </a:r>
            <a:r>
              <a:rPr lang="es-ES" sz="3000" dirty="0" smtClean="0"/>
              <a:t>, pues es eterna Su misericordia. </a:t>
            </a:r>
            <a:r>
              <a:rPr lang="es-ES" sz="3000" b="1" dirty="0" smtClean="0"/>
              <a:t>Ki le </a:t>
            </a:r>
            <a:r>
              <a:rPr lang="es-ES" sz="3000" b="1" dirty="0" err="1" smtClean="0"/>
              <a:t>olam</a:t>
            </a:r>
            <a:r>
              <a:rPr lang="es-ES" sz="3000" b="1" dirty="0" smtClean="0"/>
              <a:t> </a:t>
            </a:r>
            <a:r>
              <a:rPr lang="es-ES" sz="3000" b="1" dirty="0" err="1" smtClean="0"/>
              <a:t>hasdó</a:t>
            </a:r>
            <a:endParaRPr lang="es-ES" sz="3000" dirty="0" smtClean="0"/>
          </a:p>
          <a:p>
            <a:pPr>
              <a:buNone/>
            </a:pPr>
            <a:r>
              <a:rPr lang="es-ES" sz="3000" dirty="0" smtClean="0"/>
              <a:t>Y a </a:t>
            </a:r>
            <a:r>
              <a:rPr lang="es-ES" sz="3000" dirty="0" err="1" smtClean="0"/>
              <a:t>Og</a:t>
            </a:r>
            <a:r>
              <a:rPr lang="es-ES" sz="3000" dirty="0" smtClean="0"/>
              <a:t> el rey del </a:t>
            </a:r>
            <a:r>
              <a:rPr lang="es-ES" sz="3000" dirty="0" err="1" smtClean="0"/>
              <a:t>Bashán</a:t>
            </a:r>
            <a:r>
              <a:rPr lang="es-ES" sz="3000" dirty="0" smtClean="0"/>
              <a:t>, pues es eterna Su misericordia. </a:t>
            </a:r>
            <a:r>
              <a:rPr lang="es-ES" sz="3000" b="1" dirty="0" smtClean="0"/>
              <a:t>Ki le </a:t>
            </a:r>
            <a:r>
              <a:rPr lang="es-ES" sz="3000" b="1" dirty="0" err="1" smtClean="0"/>
              <a:t>olam</a:t>
            </a:r>
            <a:r>
              <a:rPr lang="es-ES" sz="3000" b="1" dirty="0" smtClean="0"/>
              <a:t> </a:t>
            </a:r>
            <a:r>
              <a:rPr lang="es-ES" sz="3000" b="1" dirty="0" err="1" smtClean="0"/>
              <a:t>hasdó</a:t>
            </a:r>
            <a:endParaRPr lang="es-ES" sz="3000" dirty="0" smtClean="0"/>
          </a:p>
          <a:p>
            <a:pPr>
              <a:buNone/>
            </a:pPr>
            <a:r>
              <a:rPr lang="es-ES" sz="3000" dirty="0" smtClean="0"/>
              <a:t>Y dió la tierra de ellos por herencia, pues es eterna Su misericordia. </a:t>
            </a:r>
            <a:r>
              <a:rPr lang="es-ES" sz="3000" b="1" dirty="0" smtClean="0"/>
              <a:t>Ki le </a:t>
            </a:r>
            <a:r>
              <a:rPr lang="es-ES" sz="3000" b="1" dirty="0" err="1" smtClean="0"/>
              <a:t>olam</a:t>
            </a:r>
            <a:r>
              <a:rPr lang="es-ES" sz="3000" b="1" dirty="0" smtClean="0"/>
              <a:t> </a:t>
            </a:r>
            <a:r>
              <a:rPr lang="es-ES" sz="3000" b="1" dirty="0" err="1" smtClean="0"/>
              <a:t>hasdó</a:t>
            </a:r>
            <a:endParaRPr lang="es-ES" sz="3000" dirty="0" smtClean="0"/>
          </a:p>
        </p:txBody>
      </p:sp>
      <p:pic>
        <p:nvPicPr>
          <p:cNvPr id="6" name="Picture 2"/>
          <p:cNvPicPr preferRelativeResize="0">
            <a:picLocks noChangeArrowheads="1"/>
          </p:cNvPicPr>
          <p:nvPr/>
        </p:nvPicPr>
        <p:blipFill>
          <a:blip r:embed="rId4" cstate="print"/>
          <a:srcRect/>
          <a:stretch>
            <a:fillRect/>
          </a:stretch>
        </p:blipFill>
        <p:spPr bwMode="auto">
          <a:xfrm>
            <a:off x="7543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pPr>
              <a:buNone/>
            </a:pPr>
            <a:r>
              <a:rPr lang="es-ES" sz="3000" dirty="0" smtClean="0"/>
              <a:t>Por herencia a Israel Su servidor, pues es eterna Su misericordia. </a:t>
            </a:r>
            <a:r>
              <a:rPr lang="es-ES" sz="3000" b="1" dirty="0" smtClean="0"/>
              <a:t>Ki le </a:t>
            </a:r>
            <a:r>
              <a:rPr lang="es-ES" sz="3000" b="1" dirty="0" err="1" smtClean="0"/>
              <a:t>olam</a:t>
            </a:r>
            <a:r>
              <a:rPr lang="es-ES" sz="3000" b="1" dirty="0" smtClean="0"/>
              <a:t> </a:t>
            </a:r>
            <a:r>
              <a:rPr lang="es-ES" sz="3000" b="1" dirty="0" err="1" smtClean="0"/>
              <a:t>hasdó</a:t>
            </a:r>
            <a:endParaRPr lang="es-ES" sz="3000" dirty="0" smtClean="0"/>
          </a:p>
          <a:p>
            <a:pPr>
              <a:buNone/>
            </a:pPr>
            <a:r>
              <a:rPr lang="es-ES" sz="3000" dirty="0" smtClean="0"/>
              <a:t>A Quien en nuestra bajeza nos recordó, pues es eterna Su misericordia. </a:t>
            </a:r>
            <a:r>
              <a:rPr lang="es-ES" sz="3000" b="1" dirty="0" smtClean="0"/>
              <a:t>Ki le </a:t>
            </a:r>
            <a:r>
              <a:rPr lang="es-ES" sz="3000" b="1" dirty="0" err="1" smtClean="0"/>
              <a:t>olam</a:t>
            </a:r>
            <a:r>
              <a:rPr lang="es-ES" sz="3000" b="1" dirty="0" smtClean="0"/>
              <a:t> </a:t>
            </a:r>
            <a:r>
              <a:rPr lang="es-ES" sz="3000" b="1" dirty="0" err="1" smtClean="0"/>
              <a:t>hasdó</a:t>
            </a:r>
            <a:endParaRPr lang="es-ES" sz="3000" dirty="0" smtClean="0"/>
          </a:p>
          <a:p>
            <a:pPr>
              <a:buNone/>
            </a:pPr>
            <a:r>
              <a:rPr lang="es-ES" sz="3000" dirty="0" smtClean="0"/>
              <a:t>Y nos rescató de nuestros opresores, pues es eterna Su misericordia. </a:t>
            </a:r>
            <a:r>
              <a:rPr lang="es-ES" sz="3000" b="1" dirty="0" smtClean="0"/>
              <a:t>Ki le </a:t>
            </a:r>
            <a:r>
              <a:rPr lang="es-ES" sz="3000" b="1" dirty="0" err="1" smtClean="0"/>
              <a:t>olam</a:t>
            </a:r>
            <a:r>
              <a:rPr lang="es-ES" sz="3000" b="1" dirty="0" smtClean="0"/>
              <a:t> </a:t>
            </a:r>
            <a:r>
              <a:rPr lang="es-ES" sz="3000" b="1" dirty="0" err="1" smtClean="0"/>
              <a:t>hasdó</a:t>
            </a:r>
            <a:endParaRPr lang="es-ES" sz="3000" dirty="0" smtClean="0"/>
          </a:p>
        </p:txBody>
      </p:sp>
      <p:pic>
        <p:nvPicPr>
          <p:cNvPr id="6" name="Picture 2"/>
          <p:cNvPicPr preferRelativeResize="0">
            <a:picLocks noChangeArrowheads="1"/>
          </p:cNvPicPr>
          <p:nvPr/>
        </p:nvPicPr>
        <p:blipFill>
          <a:blip r:embed="rId4" cstate="print"/>
          <a:srcRect/>
          <a:stretch>
            <a:fillRect/>
          </a:stretch>
        </p:blipFill>
        <p:spPr bwMode="auto">
          <a:xfrm>
            <a:off x="7543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pPr>
              <a:buNone/>
            </a:pPr>
            <a:r>
              <a:rPr lang="es-ES" sz="3000" dirty="0" smtClean="0"/>
              <a:t>Le </a:t>
            </a:r>
            <a:r>
              <a:rPr lang="es-ES" sz="3000" dirty="0" smtClean="0"/>
              <a:t>da pan a toda carne, pues es eterna Su misericordia. </a:t>
            </a:r>
            <a:r>
              <a:rPr lang="es-ES" sz="3000" b="1" dirty="0" smtClean="0"/>
              <a:t>Ki le </a:t>
            </a:r>
            <a:r>
              <a:rPr lang="es-ES" sz="3000" b="1" dirty="0" err="1" smtClean="0"/>
              <a:t>olam</a:t>
            </a:r>
            <a:r>
              <a:rPr lang="es-ES" sz="3000" b="1" dirty="0" smtClean="0"/>
              <a:t> </a:t>
            </a:r>
            <a:r>
              <a:rPr lang="es-ES" sz="3000" b="1" dirty="0" err="1" smtClean="0"/>
              <a:t>hasdó</a:t>
            </a:r>
            <a:endParaRPr lang="es-ES" sz="3000" dirty="0" smtClean="0"/>
          </a:p>
          <a:p>
            <a:pPr>
              <a:buNone/>
            </a:pPr>
            <a:r>
              <a:rPr lang="es-ES" sz="3000" dirty="0" smtClean="0"/>
              <a:t>Agradézcanle al Dios de los cielos, pues es eterna Su misericordia. </a:t>
            </a:r>
            <a:r>
              <a:rPr lang="es-ES" sz="3000" b="1" dirty="0" smtClean="0"/>
              <a:t>Ki le </a:t>
            </a:r>
            <a:r>
              <a:rPr lang="es-ES" sz="3000" b="1" dirty="0" err="1" smtClean="0"/>
              <a:t>olam</a:t>
            </a:r>
            <a:r>
              <a:rPr lang="es-ES" sz="3000" b="1" dirty="0" smtClean="0"/>
              <a:t> </a:t>
            </a:r>
            <a:r>
              <a:rPr lang="es-ES" sz="3000" b="1" dirty="0" err="1" smtClean="0"/>
              <a:t>hasdó</a:t>
            </a:r>
            <a:r>
              <a:rPr lang="es-ES" sz="3000" dirty="0" smtClean="0"/>
              <a:t> </a:t>
            </a:r>
            <a:r>
              <a:rPr lang="es-ES" sz="2000" dirty="0" smtClean="0"/>
              <a:t>(Tehilim 136).</a:t>
            </a:r>
            <a:endParaRPr lang="es-ES" sz="3000" dirty="0"/>
          </a:p>
        </p:txBody>
      </p:sp>
      <p:pic>
        <p:nvPicPr>
          <p:cNvPr id="6" name="Picture 2"/>
          <p:cNvPicPr preferRelativeResize="0">
            <a:picLocks noChangeArrowheads="1"/>
          </p:cNvPicPr>
          <p:nvPr/>
        </p:nvPicPr>
        <p:blipFill>
          <a:blip r:embed="rId4" cstate="print"/>
          <a:srcRect/>
          <a:stretch>
            <a:fillRect/>
          </a:stretch>
        </p:blipFill>
        <p:spPr bwMode="auto">
          <a:xfrm>
            <a:off x="7543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6084" name="Content Placeholder 2"/>
          <p:cNvSpPr txBox="1">
            <a:spLocks noGrp="1"/>
          </p:cNvSpPr>
          <p:nvPr>
            <p:ph idx="1"/>
          </p:nvPr>
        </p:nvSpPr>
        <p:spPr>
          <a:xfrm>
            <a:off x="838200" y="1447800"/>
            <a:ext cx="6858000" cy="4800600"/>
          </a:xfrm>
        </p:spPr>
        <p:txBody>
          <a:bodyPr/>
          <a:lstStyle/>
          <a:p>
            <a:pPr>
              <a:buNone/>
            </a:pPr>
            <a:r>
              <a:rPr lang="es-ES" sz="3000" dirty="0" smtClean="0"/>
              <a:t>El alma de todo ser vivo bendecirá Tu Nombre Adonai, nuestro Dios, y el espíritu de toda carne glorificará y enaltecerá Tu recuerdo Rey nuestro por siempre.  Desde el comienzo hasta el final Tú eres Dios, y fuera de Ti no tenemos rey que redime y salva, que libera y rescata y da sustento y se apiada en todo momento del dolor y la opresión.  </a:t>
            </a:r>
            <a:endParaRPr lang="es-ES" sz="3000" dirty="0" smtClean="0"/>
          </a:p>
        </p:txBody>
      </p:sp>
      <p:pic>
        <p:nvPicPr>
          <p:cNvPr id="6" name="Picture 2"/>
          <p:cNvPicPr preferRelativeResize="0">
            <a:picLocks noChangeArrowheads="1"/>
          </p:cNvPicPr>
          <p:nvPr/>
        </p:nvPicPr>
        <p:blipFill>
          <a:blip r:embed="rId4" cstate="print"/>
          <a:srcRect/>
          <a:stretch>
            <a:fillRect/>
          </a:stretch>
        </p:blipFill>
        <p:spPr bwMode="auto">
          <a:xfrm>
            <a:off x="7543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pPr>
              <a:buNone/>
            </a:pPr>
            <a:r>
              <a:rPr lang="es-ES" sz="3000" dirty="0" smtClean="0"/>
              <a:t>No </a:t>
            </a:r>
            <a:r>
              <a:rPr lang="es-ES" sz="3000" dirty="0" smtClean="0"/>
              <a:t>tenemos rey excepto Tú, Dios de los primeros y de los últimos, Dios de todas las creaciones, Señor de todas las creaciones, el alabado con todas las alabanzas, el que conduce a Su mundo con bondad y a Sus creaciones con misericordia.  </a:t>
            </a:r>
            <a:endParaRPr lang="es-ES" sz="3000" dirty="0" smtClean="0"/>
          </a:p>
          <a:p>
            <a:pPr>
              <a:buNone/>
            </a:pPr>
            <a:r>
              <a:rPr lang="es-ES" sz="3000" dirty="0" smtClean="0"/>
              <a:t>Y </a:t>
            </a:r>
            <a:r>
              <a:rPr lang="es-ES" sz="3000" dirty="0" smtClean="0"/>
              <a:t>Dios no dormita ni duerme, despierta a los dormidos y despabila a los somnolientos, </a:t>
            </a:r>
            <a:endParaRPr lang="es-ES" sz="3000" dirty="0"/>
          </a:p>
        </p:txBody>
      </p:sp>
      <p:pic>
        <p:nvPicPr>
          <p:cNvPr id="6" name="Picture 2"/>
          <p:cNvPicPr preferRelativeResize="0">
            <a:picLocks noChangeArrowheads="1"/>
          </p:cNvPicPr>
          <p:nvPr/>
        </p:nvPicPr>
        <p:blipFill>
          <a:blip r:embed="rId4" cstate="print"/>
          <a:srcRect/>
          <a:stretch>
            <a:fillRect/>
          </a:stretch>
        </p:blipFill>
        <p:spPr bwMode="auto">
          <a:xfrm>
            <a:off x="7543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pPr>
              <a:buNone/>
            </a:pPr>
            <a:r>
              <a:rPr lang="es-ES" sz="3000" dirty="0" smtClean="0"/>
              <a:t>y </a:t>
            </a:r>
            <a:r>
              <a:rPr lang="es-ES" sz="3000" dirty="0" smtClean="0"/>
              <a:t>hace hablar a los mudos y libera a los presos, y levanta a los caídos, endereza a los encorvados.  Sólo a Ti nosotros agradecemos.  </a:t>
            </a:r>
            <a:endParaRPr lang="es-ES" sz="3000" dirty="0" smtClean="0"/>
          </a:p>
          <a:p>
            <a:pPr>
              <a:buNone/>
            </a:pPr>
            <a:r>
              <a:rPr lang="es-ES" sz="3000" dirty="0" smtClean="0"/>
              <a:t>Aunque nuestra boca estuviese llena de cantos como el mar, y nuestra lengua llena de melodías como el ruido de sus olas</a:t>
            </a:r>
            <a:r>
              <a:rPr lang="es-ES" sz="3000" dirty="0" smtClean="0"/>
              <a:t>, </a:t>
            </a:r>
            <a:r>
              <a:rPr lang="es-ES" sz="3000" dirty="0" smtClean="0"/>
              <a:t>y nuestros labios llenos de alabanzas como los inmensurables cielos, </a:t>
            </a:r>
            <a:endParaRPr lang="es-ES" sz="3000" dirty="0"/>
          </a:p>
        </p:txBody>
      </p:sp>
      <p:pic>
        <p:nvPicPr>
          <p:cNvPr id="6" name="Picture 2"/>
          <p:cNvPicPr preferRelativeResize="0">
            <a:picLocks noChangeArrowheads="1"/>
          </p:cNvPicPr>
          <p:nvPr/>
        </p:nvPicPr>
        <p:blipFill>
          <a:blip r:embed="rId4" cstate="print"/>
          <a:srcRect/>
          <a:stretch>
            <a:fillRect/>
          </a:stretch>
        </p:blipFill>
        <p:spPr bwMode="auto">
          <a:xfrm>
            <a:off x="7543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6084" name="Content Placeholder 2"/>
          <p:cNvSpPr txBox="1">
            <a:spLocks noGrp="1"/>
          </p:cNvSpPr>
          <p:nvPr>
            <p:ph idx="1"/>
          </p:nvPr>
        </p:nvSpPr>
        <p:spPr>
          <a:xfrm>
            <a:off x="838200" y="1447800"/>
            <a:ext cx="6858000" cy="4800600"/>
          </a:xfrm>
        </p:spPr>
        <p:txBody>
          <a:bodyPr/>
          <a:lstStyle/>
          <a:p>
            <a:pPr>
              <a:buNone/>
            </a:pPr>
            <a:r>
              <a:rPr lang="es-ES" sz="3000" dirty="0" smtClean="0"/>
              <a:t>y </a:t>
            </a:r>
            <a:r>
              <a:rPr lang="es-ES" sz="3000" dirty="0" smtClean="0"/>
              <a:t>nuestros ojos iluminasen como el sol y la luna, y nuestras manos estuvieran extendidas como las águilas del cielo, y nuestras piernas fuesen ligeras como la de los ciervos.  No alcanzaríamos a alabarte a Ti, Adonai, Dios nuestro y Dios de nuestros antepasados, y bendecir Tu Nombre por una de miles, de millones o de billones de bondades que hiciste con nuestros antepasados y con nosotros.  </a:t>
            </a:r>
            <a:endParaRPr lang="es-ES" sz="3000" dirty="0" smtClean="0"/>
          </a:p>
        </p:txBody>
      </p:sp>
      <p:pic>
        <p:nvPicPr>
          <p:cNvPr id="6" name="Picture 2"/>
          <p:cNvPicPr preferRelativeResize="0">
            <a:picLocks noChangeArrowheads="1"/>
          </p:cNvPicPr>
          <p:nvPr/>
        </p:nvPicPr>
        <p:blipFill>
          <a:blip r:embed="rId4" cstate="print"/>
          <a:srcRect/>
          <a:stretch>
            <a:fillRect/>
          </a:stretch>
        </p:blipFill>
        <p:spPr bwMode="auto">
          <a:xfrm>
            <a:off x="7543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6084" name="Content Placeholder 2"/>
          <p:cNvSpPr txBox="1">
            <a:spLocks noGrp="1"/>
          </p:cNvSpPr>
          <p:nvPr>
            <p:ph idx="1"/>
          </p:nvPr>
        </p:nvSpPr>
        <p:spPr>
          <a:xfrm>
            <a:off x="838200" y="1447800"/>
            <a:ext cx="7010400" cy="4800600"/>
          </a:xfrm>
        </p:spPr>
        <p:txBody>
          <a:bodyPr/>
          <a:lstStyle/>
          <a:p>
            <a:pPr>
              <a:buNone/>
            </a:pPr>
            <a:r>
              <a:rPr lang="es-ES" sz="3000" dirty="0" smtClean="0"/>
              <a:t>De </a:t>
            </a:r>
            <a:r>
              <a:rPr lang="es-ES" sz="3000" dirty="0" smtClean="0"/>
              <a:t>Egipto nos liberaste, Adonai, Dios nuestro y de una casa de esclavitud nos redimiste, cuando hubo hambre nos alimentaste y con abundancia nos sustentaste, de la espada nos salvaste y de la peste nos protegiste, y de duras enfermedades nos cuidaste.  </a:t>
            </a:r>
            <a:r>
              <a:rPr lang="es-ES" sz="3000" dirty="0" smtClean="0"/>
              <a:t>Hasta ahora nos ha ayudado Tu misericordia y no nos ha abandonado Tu merced, y no nos abandones Adonai nuestro Dios por siempre.  </a:t>
            </a:r>
            <a:endParaRPr lang="es-ES" sz="3000" dirty="0" smtClean="0"/>
          </a:p>
        </p:txBody>
      </p:sp>
      <p:pic>
        <p:nvPicPr>
          <p:cNvPr id="6" name="Picture 2"/>
          <p:cNvPicPr preferRelativeResize="0">
            <a:picLocks noChangeArrowheads="1"/>
          </p:cNvPicPr>
          <p:nvPr/>
        </p:nvPicPr>
        <p:blipFill>
          <a:blip r:embed="rId4" cstate="print"/>
          <a:srcRect/>
          <a:stretch>
            <a:fillRect/>
          </a:stretch>
        </p:blipFill>
        <p:spPr bwMode="auto">
          <a:xfrm>
            <a:off x="7543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6084" name="Content Placeholder 2"/>
          <p:cNvSpPr txBox="1">
            <a:spLocks noGrp="1"/>
          </p:cNvSpPr>
          <p:nvPr>
            <p:ph idx="1"/>
          </p:nvPr>
        </p:nvSpPr>
        <p:spPr>
          <a:xfrm>
            <a:off x="838200" y="1447800"/>
            <a:ext cx="7010400" cy="4800600"/>
          </a:xfrm>
        </p:spPr>
        <p:txBody>
          <a:bodyPr/>
          <a:lstStyle/>
          <a:p>
            <a:pPr>
              <a:buNone/>
            </a:pPr>
            <a:r>
              <a:rPr lang="es-ES" sz="3000" dirty="0" smtClean="0"/>
              <a:t>Por </a:t>
            </a:r>
            <a:r>
              <a:rPr lang="es-ES" sz="3000" dirty="0" smtClean="0"/>
              <a:t>todo ello los miembros que nos diste, el espíritu y el alma que insuflaste en nuestras narices y la lengua que pusiste en nuestra boca, todos ellos agradecerán y bendecirán, alabarán, glorificarán, enaltecerán, exaltarán, consagrarán y coronar Tu Nombre Rey nuestro.  Pues toda boca a Ti te agradecerá, y toda lengua por Ti jurará, y toda rodilla por Ti se arrodillará, y todo erguido por Ti se prosternará.  </a:t>
            </a:r>
            <a:endParaRPr lang="es-ES" sz="3000" dirty="0" smtClean="0"/>
          </a:p>
        </p:txBody>
      </p:sp>
      <p:pic>
        <p:nvPicPr>
          <p:cNvPr id="6" name="Picture 2"/>
          <p:cNvPicPr preferRelativeResize="0">
            <a:picLocks noChangeArrowheads="1"/>
          </p:cNvPicPr>
          <p:nvPr/>
        </p:nvPicPr>
        <p:blipFill>
          <a:blip r:embed="rId4" cstate="print"/>
          <a:srcRect/>
          <a:stretch>
            <a:fillRect/>
          </a:stretch>
        </p:blipFill>
        <p:spPr bwMode="auto">
          <a:xfrm>
            <a:off x="7543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6084" name="Content Placeholder 2"/>
          <p:cNvSpPr txBox="1">
            <a:spLocks noGrp="1"/>
          </p:cNvSpPr>
          <p:nvPr>
            <p:ph idx="1"/>
          </p:nvPr>
        </p:nvSpPr>
        <p:spPr>
          <a:xfrm>
            <a:off x="838200" y="1447800"/>
            <a:ext cx="7010400" cy="4800600"/>
          </a:xfrm>
        </p:spPr>
        <p:txBody>
          <a:bodyPr/>
          <a:lstStyle/>
          <a:p>
            <a:pPr>
              <a:buNone/>
            </a:pPr>
            <a:r>
              <a:rPr lang="es-ES" sz="3000" dirty="0" smtClean="0"/>
              <a:t>Y </a:t>
            </a:r>
            <a:r>
              <a:rPr lang="es-ES" sz="3000" dirty="0" smtClean="0"/>
              <a:t>todos los corazones Te temerán, las entrañas y los riñones cantarán a Tu Nombre.  </a:t>
            </a:r>
            <a:endParaRPr lang="es-ES" sz="3000" dirty="0" smtClean="0"/>
          </a:p>
          <a:p>
            <a:pPr>
              <a:buNone/>
            </a:pPr>
            <a:r>
              <a:rPr lang="es-ES" sz="3000" dirty="0" smtClean="0"/>
              <a:t>Como </a:t>
            </a:r>
            <a:r>
              <a:rPr lang="es-ES" sz="3000" dirty="0" smtClean="0"/>
              <a:t>está escrito:</a:t>
            </a:r>
            <a:r>
              <a:rPr lang="es-ES" sz="3000" i="1" dirty="0" smtClean="0"/>
              <a:t> "Todos mis huesos dirán: Dios, quién es como Tú, que liberas al pobre de quien es más fuerte que él, y al menesteroso y al necesitado de su ladrón"</a:t>
            </a:r>
            <a:r>
              <a:rPr lang="es-ES" sz="3000" b="1" dirty="0" smtClean="0"/>
              <a:t> </a:t>
            </a:r>
            <a:r>
              <a:rPr lang="es-ES" sz="2000" dirty="0" smtClean="0"/>
              <a:t>(Tehilim 35:10). </a:t>
            </a:r>
            <a:endParaRPr lang="es-ES" sz="3000" dirty="0" smtClean="0"/>
          </a:p>
        </p:txBody>
      </p:sp>
      <p:pic>
        <p:nvPicPr>
          <p:cNvPr id="6" name="Picture 2"/>
          <p:cNvPicPr preferRelativeResize="0">
            <a:picLocks noChangeArrowheads="1"/>
          </p:cNvPicPr>
          <p:nvPr/>
        </p:nvPicPr>
        <p:blipFill>
          <a:blip r:embed="rId4" cstate="print"/>
          <a:srcRect/>
          <a:stretch>
            <a:fillRect/>
          </a:stretch>
        </p:blipFill>
        <p:spPr bwMode="auto">
          <a:xfrm>
            <a:off x="7543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6084" name="Content Placeholder 2"/>
          <p:cNvSpPr txBox="1">
            <a:spLocks noGrp="1"/>
          </p:cNvSpPr>
          <p:nvPr>
            <p:ph idx="1"/>
          </p:nvPr>
        </p:nvSpPr>
        <p:spPr>
          <a:xfrm>
            <a:off x="838200" y="1447800"/>
            <a:ext cx="7010400" cy="4800600"/>
          </a:xfrm>
        </p:spPr>
        <p:txBody>
          <a:bodyPr/>
          <a:lstStyle/>
          <a:p>
            <a:pPr>
              <a:buNone/>
            </a:pPr>
            <a:r>
              <a:rPr lang="es-ES" sz="3000" dirty="0" smtClean="0"/>
              <a:t> ¿Quién se asemeja a Ti y quién se compara contigo y quién se iguala a Ti?, Rey grande poderoso y temible, Dios altísimo, Creador del cielo y la tierra.  Te alabaremos y te loaremos y te glorificaremos y bendeciremos el nombre de Tu santidad.  Como está escrito:</a:t>
            </a:r>
            <a:r>
              <a:rPr lang="es-ES" sz="3000" b="1" dirty="0" smtClean="0"/>
              <a:t>"Por David: que bendiga mi alma a Dios, y todas mis entrañas el nombre de Su santidad"</a:t>
            </a:r>
            <a:r>
              <a:rPr lang="es-ES" sz="3000" dirty="0" smtClean="0"/>
              <a:t> </a:t>
            </a:r>
            <a:r>
              <a:rPr lang="es-ES" sz="2000" dirty="0" smtClean="0"/>
              <a:t>(Tehilim 103:1).  </a:t>
            </a:r>
            <a:endParaRPr lang="es-ES" sz="3000" dirty="0" smtClean="0"/>
          </a:p>
        </p:txBody>
      </p:sp>
      <p:pic>
        <p:nvPicPr>
          <p:cNvPr id="6" name="Picture 2"/>
          <p:cNvPicPr preferRelativeResize="0">
            <a:picLocks noChangeArrowheads="1"/>
          </p:cNvPicPr>
          <p:nvPr/>
        </p:nvPicPr>
        <p:blipFill>
          <a:blip r:embed="rId4" cstate="print"/>
          <a:srcRect/>
          <a:stretch>
            <a:fillRect/>
          </a:stretch>
        </p:blipFill>
        <p:spPr bwMode="auto">
          <a:xfrm>
            <a:off x="7543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6084" name="Content Placeholder 2"/>
          <p:cNvSpPr txBox="1">
            <a:spLocks noGrp="1"/>
          </p:cNvSpPr>
          <p:nvPr>
            <p:ph idx="1"/>
          </p:nvPr>
        </p:nvSpPr>
        <p:spPr>
          <a:xfrm>
            <a:off x="838200" y="1447800"/>
            <a:ext cx="7010400" cy="4800600"/>
          </a:xfrm>
        </p:spPr>
        <p:txBody>
          <a:bodyPr/>
          <a:lstStyle/>
          <a:p>
            <a:pPr>
              <a:buNone/>
            </a:pPr>
            <a:r>
              <a:rPr lang="es-ES" sz="3000" dirty="0" smtClean="0"/>
              <a:t>Dios</a:t>
            </a:r>
            <a:r>
              <a:rPr lang="es-ES" sz="3000" dirty="0" smtClean="0"/>
              <a:t>, en la omnipotencia de Tu fuerza, grande en la gloria de Tu Nombre, fuerte por siempre y temible por Tus actos increíbles, Rey que está sentado en Su trono elevado y alto.  Él, Quien existe por siempre, exaltado y santo es Su Nombre.  Y está escrito: </a:t>
            </a:r>
            <a:r>
              <a:rPr lang="es-ES" sz="3000" b="1" dirty="0" smtClean="0"/>
              <a:t>"Canten justos con Dios, a los rectos les corresponde la alabanza"</a:t>
            </a:r>
            <a:r>
              <a:rPr lang="es-ES" sz="3000" dirty="0" smtClean="0"/>
              <a:t> </a:t>
            </a:r>
            <a:r>
              <a:rPr lang="es-ES" sz="2000" dirty="0" smtClean="0"/>
              <a:t>(Tehilim 33:1). </a:t>
            </a:r>
            <a:r>
              <a:rPr lang="es-ES" sz="3000" dirty="0" smtClean="0"/>
              <a:t> </a:t>
            </a:r>
            <a:endParaRPr lang="es-ES" sz="3000" dirty="0" smtClean="0"/>
          </a:p>
        </p:txBody>
      </p:sp>
      <p:pic>
        <p:nvPicPr>
          <p:cNvPr id="6" name="Picture 2"/>
          <p:cNvPicPr preferRelativeResize="0">
            <a:picLocks noChangeArrowheads="1"/>
          </p:cNvPicPr>
          <p:nvPr/>
        </p:nvPicPr>
        <p:blipFill>
          <a:blip r:embed="rId4" cstate="print"/>
          <a:srcRect/>
          <a:stretch>
            <a:fillRect/>
          </a:stretch>
        </p:blipFill>
        <p:spPr bwMode="auto">
          <a:xfrm>
            <a:off x="7543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6084" name="Content Placeholder 2"/>
          <p:cNvSpPr txBox="1">
            <a:spLocks noGrp="1"/>
          </p:cNvSpPr>
          <p:nvPr>
            <p:ph idx="1"/>
          </p:nvPr>
        </p:nvSpPr>
        <p:spPr>
          <a:xfrm>
            <a:off x="838200" y="1447800"/>
            <a:ext cx="7010400" cy="4800600"/>
          </a:xfrm>
        </p:spPr>
        <p:txBody>
          <a:bodyPr/>
          <a:lstStyle/>
          <a:p>
            <a:pPr>
              <a:buNone/>
            </a:pPr>
            <a:r>
              <a:rPr lang="es-ES" sz="3000" dirty="0" smtClean="0"/>
              <a:t>En </a:t>
            </a:r>
            <a:r>
              <a:rPr lang="es-ES" sz="3000" dirty="0" smtClean="0"/>
              <a:t>boca de los rectos serás alabado.  Y en las palabras de los justos serás bendecido.  </a:t>
            </a:r>
            <a:endParaRPr lang="es-ES" sz="3000" dirty="0" smtClean="0"/>
          </a:p>
          <a:p>
            <a:pPr>
              <a:buNone/>
            </a:pPr>
            <a:r>
              <a:rPr lang="es-ES" sz="3000" dirty="0" smtClean="0"/>
              <a:t>Y en la lengua de los piadosos serás enaltecido.  Y en las entrañas de los sagrados serás consagrado. </a:t>
            </a:r>
            <a:endParaRPr lang="es-ES" sz="3000" dirty="0" smtClean="0"/>
          </a:p>
          <a:p>
            <a:pPr>
              <a:buNone/>
            </a:pPr>
            <a:r>
              <a:rPr lang="es-ES" sz="3000" dirty="0" smtClean="0"/>
              <a:t> Y en las congregaciones de las multitudes de Tu pueblo la casa de Israel, con júbilo será glorificado Tu Nombre Rey nuestro en cada generación, </a:t>
            </a:r>
            <a:endParaRPr lang="es-ES" sz="3000" dirty="0"/>
          </a:p>
        </p:txBody>
      </p:sp>
      <p:pic>
        <p:nvPicPr>
          <p:cNvPr id="6" name="Picture 2"/>
          <p:cNvPicPr preferRelativeResize="0">
            <a:picLocks noChangeArrowheads="1"/>
          </p:cNvPicPr>
          <p:nvPr/>
        </p:nvPicPr>
        <p:blipFill>
          <a:blip r:embed="rId4" cstate="print"/>
          <a:srcRect/>
          <a:stretch>
            <a:fillRect/>
          </a:stretch>
        </p:blipFill>
        <p:spPr bwMode="auto">
          <a:xfrm>
            <a:off x="7543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6084" name="Content Placeholder 2"/>
          <p:cNvSpPr txBox="1">
            <a:spLocks noGrp="1"/>
          </p:cNvSpPr>
          <p:nvPr>
            <p:ph idx="1"/>
          </p:nvPr>
        </p:nvSpPr>
        <p:spPr>
          <a:xfrm>
            <a:off x="838200" y="1447800"/>
            <a:ext cx="7010400" cy="4800600"/>
          </a:xfrm>
        </p:spPr>
        <p:txBody>
          <a:bodyPr/>
          <a:lstStyle/>
          <a:p>
            <a:pPr>
              <a:buNone/>
            </a:pPr>
            <a:r>
              <a:rPr lang="es-ES" sz="3000" dirty="0" smtClean="0"/>
              <a:t>porque </a:t>
            </a:r>
            <a:r>
              <a:rPr lang="es-ES" sz="3000" dirty="0" smtClean="0"/>
              <a:t>esa es la obligación de todas las creaciones, delante de Ti, Adonai, Dios nuestro y Dios de nuestros antepasados: agradecer, alabar, glorificar, enaltecer, ensalzar, bendecir, exaltar y honrar, por sobre todos los cánticos y elogios de David, hijo de Ishai, Tu servidor, Tu ungido.</a:t>
            </a:r>
          </a:p>
        </p:txBody>
      </p:sp>
      <p:pic>
        <p:nvPicPr>
          <p:cNvPr id="6" name="Picture 2"/>
          <p:cNvPicPr preferRelativeResize="0">
            <a:picLocks noChangeArrowheads="1"/>
          </p:cNvPicPr>
          <p:nvPr/>
        </p:nvPicPr>
        <p:blipFill>
          <a:blip r:embed="rId4" cstate="print"/>
          <a:srcRect/>
          <a:stretch>
            <a:fillRect/>
          </a:stretch>
        </p:blipFill>
        <p:spPr bwMode="auto">
          <a:xfrm>
            <a:off x="7543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6084" name="Content Placeholder 2"/>
          <p:cNvSpPr txBox="1">
            <a:spLocks noGrp="1"/>
          </p:cNvSpPr>
          <p:nvPr>
            <p:ph idx="1"/>
          </p:nvPr>
        </p:nvSpPr>
        <p:spPr>
          <a:xfrm>
            <a:off x="838200" y="1447800"/>
            <a:ext cx="6934200" cy="4800600"/>
          </a:xfrm>
        </p:spPr>
        <p:txBody>
          <a:bodyPr/>
          <a:lstStyle/>
          <a:p>
            <a:pPr>
              <a:buNone/>
            </a:pPr>
            <a:r>
              <a:rPr lang="es-ES" sz="3000" dirty="0" smtClean="0"/>
              <a:t>Sea alabado Tu Nombre para siempre, Rey nuestro, el Dios, el Rey grande y santo en el cielo y en la tierra.  Porque a Ti es digno, Adonai Dios nuestro y Dios de nuestros antepasados, el canto y la alabanza, la loa y la melodía, la fuerza y el gobierno, la eternidad, la grandeza y el poder, la gloria y la belleza, la consagración y el Reino, bendiciones y agradecimientos, desde ahora y por siempre.  </a:t>
            </a:r>
            <a:endParaRPr lang="es-ES" sz="3000" dirty="0" smtClean="0"/>
          </a:p>
        </p:txBody>
      </p:sp>
      <p:pic>
        <p:nvPicPr>
          <p:cNvPr id="6" name="Picture 2"/>
          <p:cNvPicPr preferRelativeResize="0">
            <a:picLocks noChangeArrowheads="1"/>
          </p:cNvPicPr>
          <p:nvPr/>
        </p:nvPicPr>
        <p:blipFill>
          <a:blip r:embed="rId4" cstate="print"/>
          <a:srcRect/>
          <a:stretch>
            <a:fillRect/>
          </a:stretch>
        </p:blipFill>
        <p:spPr bwMode="auto">
          <a:xfrm>
            <a:off x="7924800" y="4343400"/>
            <a:ext cx="703263" cy="1254125"/>
          </a:xfrm>
          <a:prstGeom prst="rect">
            <a:avLst/>
          </a:prstGeom>
          <a:solidFill>
            <a:srgbClr val="FFFFFF"/>
          </a:solidFill>
          <a:ln w="9525">
            <a:noFill/>
            <a:miter lim="800000"/>
            <a:headEnd/>
            <a:tailEnd/>
          </a:ln>
        </p:spPr>
      </p:pic>
      <p:pic>
        <p:nvPicPr>
          <p:cNvPr id="7" name="Picture 2"/>
          <p:cNvPicPr preferRelativeResize="0">
            <a:picLocks noChangeArrowheads="1"/>
          </p:cNvPicPr>
          <p:nvPr/>
        </p:nvPicPr>
        <p:blipFill>
          <a:blip r:embed="rId5" cstate="print"/>
          <a:srcRect/>
          <a:stretch>
            <a:fillRect/>
          </a:stretch>
        </p:blipFill>
        <p:spPr bwMode="auto">
          <a:xfrm>
            <a:off x="7543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6084" name="Content Placeholder 2"/>
          <p:cNvSpPr txBox="1">
            <a:spLocks noGrp="1"/>
          </p:cNvSpPr>
          <p:nvPr>
            <p:ph idx="1"/>
          </p:nvPr>
        </p:nvSpPr>
        <p:spPr>
          <a:xfrm>
            <a:off x="838200" y="1447800"/>
            <a:ext cx="6629400" cy="4800600"/>
          </a:xfrm>
        </p:spPr>
        <p:txBody>
          <a:bodyPr/>
          <a:lstStyle/>
          <a:p>
            <a:pPr>
              <a:buNone/>
            </a:pPr>
            <a:r>
              <a:rPr lang="es-ES" sz="3000" dirty="0" smtClean="0"/>
              <a:t>Bendito </a:t>
            </a:r>
            <a:r>
              <a:rPr lang="es-ES" sz="3000" dirty="0" smtClean="0"/>
              <a:t>eres Tú, Adonai, Rey elogiado mediante las alabanzas</a:t>
            </a:r>
            <a:r>
              <a:rPr lang="es-ES" sz="2000" dirty="0" smtClean="0"/>
              <a:t>.</a:t>
            </a:r>
          </a:p>
          <a:p>
            <a:pPr>
              <a:buNone/>
            </a:pPr>
            <a:endParaRPr lang="es-ES" sz="2000" dirty="0" smtClean="0"/>
          </a:p>
          <a:p>
            <a:pPr>
              <a:buNone/>
            </a:pPr>
            <a:r>
              <a:rPr lang="es-CO" sz="2000" b="1" dirty="0" smtClean="0">
                <a:latin typeface="Calibri" pitchFamily="34" charset="0"/>
              </a:rPr>
              <a:t> Se sirve la   </a:t>
            </a:r>
            <a:r>
              <a:rPr lang="es-CO" sz="2000" b="1" dirty="0" smtClean="0">
                <a:solidFill>
                  <a:srgbClr val="FF0000"/>
                </a:solidFill>
                <a:latin typeface="Calibri" pitchFamily="34" charset="0"/>
              </a:rPr>
              <a:t>cuarta copa de vino </a:t>
            </a:r>
            <a:r>
              <a:rPr lang="es-CO" sz="2000" b="1" dirty="0" smtClean="0">
                <a:latin typeface="Calibri" pitchFamily="34" charset="0"/>
              </a:rPr>
              <a:t>y la tomamos reclinados hacia la izquierda y hacemos la bendición final para el vino:</a:t>
            </a:r>
          </a:p>
          <a:p>
            <a:pPr>
              <a:buNone/>
            </a:pPr>
            <a:endParaRPr lang="es-ES" sz="2000" dirty="0"/>
          </a:p>
        </p:txBody>
      </p:sp>
      <p:pic>
        <p:nvPicPr>
          <p:cNvPr id="6" name="Picture 2"/>
          <p:cNvPicPr preferRelativeResize="0">
            <a:picLocks noChangeArrowheads="1"/>
          </p:cNvPicPr>
          <p:nvPr/>
        </p:nvPicPr>
        <p:blipFill>
          <a:blip r:embed="rId4" cstate="print"/>
          <a:srcRect/>
          <a:stretch>
            <a:fillRect/>
          </a:stretch>
        </p:blipFill>
        <p:spPr bwMode="auto">
          <a:xfrm>
            <a:off x="7467600" y="4343400"/>
            <a:ext cx="703263" cy="1254125"/>
          </a:xfrm>
          <a:prstGeom prst="rect">
            <a:avLst/>
          </a:prstGeom>
          <a:solidFill>
            <a:srgbClr val="FFFFFF"/>
          </a:solidFill>
          <a:ln w="9525">
            <a:noFill/>
            <a:miter lim="800000"/>
            <a:headEnd/>
            <a:tailEnd/>
          </a:ln>
        </p:spPr>
      </p:pic>
      <p:pic>
        <p:nvPicPr>
          <p:cNvPr id="7" name="Picture 2"/>
          <p:cNvPicPr preferRelativeResize="0">
            <a:picLocks noChangeArrowheads="1"/>
          </p:cNvPicPr>
          <p:nvPr/>
        </p:nvPicPr>
        <p:blipFill>
          <a:blip r:embed="rId5" cstate="print"/>
          <a:srcRect/>
          <a:stretch>
            <a:fillRect/>
          </a:stretch>
        </p:blipFill>
        <p:spPr bwMode="auto">
          <a:xfrm>
            <a:off x="7543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710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7108" name="Content Placeholder 2"/>
          <p:cNvSpPr txBox="1">
            <a:spLocks noGrp="1"/>
          </p:cNvSpPr>
          <p:nvPr>
            <p:ph idx="1"/>
          </p:nvPr>
        </p:nvSpPr>
        <p:spPr>
          <a:xfrm>
            <a:off x="838200" y="1447800"/>
            <a:ext cx="5943600" cy="4800600"/>
          </a:xfrm>
        </p:spPr>
        <p:txBody>
          <a:bodyPr/>
          <a:lstStyle/>
          <a:p>
            <a:pPr>
              <a:buNone/>
            </a:pPr>
            <a:r>
              <a:rPr lang="es-ES" sz="2000" b="1" dirty="0" smtClean="0"/>
              <a:t>Después de tomar el vino se dice:</a:t>
            </a:r>
          </a:p>
          <a:p>
            <a:pPr>
              <a:buNone/>
            </a:pPr>
            <a:r>
              <a:rPr lang="es-ES" sz="3000" i="1" dirty="0" smtClean="0"/>
              <a:t>Bendito eres Tú Adonai nuestro Dios, Rey del universo, por la vid y el fruto de la vid, y por el producto del campo, y por la tierra preciada, buena y amplia que Tú, generosamente, has dado a nuestros antepasados como herencia, para comer de su fruto y saciarse con su bondad.  </a:t>
            </a:r>
            <a:endParaRPr lang="es-ES" sz="3000" i="1" dirty="0" smtClean="0"/>
          </a:p>
        </p:txBody>
      </p:sp>
      <p:pic>
        <p:nvPicPr>
          <p:cNvPr id="47109" name="Picture 4" descr="Image result for drinking cup of kiddush on seder"/>
          <p:cNvPicPr>
            <a:picLocks noChangeAspect="1" noChangeArrowheads="1"/>
          </p:cNvPicPr>
          <p:nvPr/>
        </p:nvPicPr>
        <p:blipFill>
          <a:blip r:embed="rId4" cstate="print"/>
          <a:srcRect/>
          <a:stretch>
            <a:fillRect/>
          </a:stretch>
        </p:blipFill>
        <p:spPr bwMode="auto">
          <a:xfrm>
            <a:off x="6629400" y="2438400"/>
            <a:ext cx="2286000" cy="17145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710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7108" name="Content Placeholder 2"/>
          <p:cNvSpPr txBox="1">
            <a:spLocks noGrp="1"/>
          </p:cNvSpPr>
          <p:nvPr>
            <p:ph idx="1"/>
          </p:nvPr>
        </p:nvSpPr>
        <p:spPr>
          <a:xfrm>
            <a:off x="838200" y="1447800"/>
            <a:ext cx="5943600" cy="4800600"/>
          </a:xfrm>
        </p:spPr>
        <p:txBody>
          <a:bodyPr/>
          <a:lstStyle/>
          <a:p>
            <a:pPr>
              <a:buNone/>
            </a:pPr>
            <a:r>
              <a:rPr lang="es-ES" sz="2700" i="1" dirty="0" smtClean="0"/>
              <a:t>Apiádate</a:t>
            </a:r>
            <a:r>
              <a:rPr lang="es-ES" sz="2700" i="1" dirty="0" smtClean="0"/>
              <a:t>, Adonai Dios nuestro, de Israel Tu pueblo, y de Jerusalem Tu ciudad, y de Tzión la morada de Tu gloria, y de Tu altar y de Tu Templo.  Reconstruye Jerusalem, la ciudad sagrada, rápidamente en nuestros días, y haznos ascender hacia ella y regocíjanos mediante su reconstrucción, y comeremos de su fruto y nos saciaremos de su bondad, y Te bendeciremos en ella con santidad y pureza.</a:t>
            </a:r>
            <a:endParaRPr lang="es-ES" sz="2700" dirty="0" smtClean="0"/>
          </a:p>
        </p:txBody>
      </p:sp>
      <p:pic>
        <p:nvPicPr>
          <p:cNvPr id="47109" name="Picture 4" descr="Image result for drinking cup of kiddush on seder"/>
          <p:cNvPicPr>
            <a:picLocks noChangeAspect="1" noChangeArrowheads="1"/>
          </p:cNvPicPr>
          <p:nvPr/>
        </p:nvPicPr>
        <p:blipFill>
          <a:blip r:embed="rId4" cstate="print"/>
          <a:srcRect/>
          <a:stretch>
            <a:fillRect/>
          </a:stretch>
        </p:blipFill>
        <p:spPr bwMode="auto">
          <a:xfrm>
            <a:off x="6629400" y="2438400"/>
            <a:ext cx="2286000" cy="17145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710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7108" name="Content Placeholder 2"/>
          <p:cNvSpPr txBox="1">
            <a:spLocks noGrp="1"/>
          </p:cNvSpPr>
          <p:nvPr>
            <p:ph idx="1"/>
          </p:nvPr>
        </p:nvSpPr>
        <p:spPr>
          <a:xfrm>
            <a:off x="838200" y="1447800"/>
            <a:ext cx="5867400" cy="4800600"/>
          </a:xfrm>
        </p:spPr>
        <p:txBody>
          <a:bodyPr/>
          <a:lstStyle/>
          <a:p>
            <a:r>
              <a:rPr lang="es-ES" sz="2000" b="1" dirty="0" smtClean="0"/>
              <a:t>En Shabat se agrega: Y </a:t>
            </a:r>
            <a:r>
              <a:rPr lang="es-ES" sz="2000" b="1" dirty="0" err="1" smtClean="0"/>
              <a:t>plázcate</a:t>
            </a:r>
            <a:r>
              <a:rPr lang="es-ES" sz="2000" b="1" dirty="0" smtClean="0"/>
              <a:t> hacer que descansemos en este día de Shabat.</a:t>
            </a:r>
          </a:p>
          <a:p>
            <a:r>
              <a:rPr lang="es-ES" sz="3000" i="1" dirty="0" smtClean="0"/>
              <a:t>Y alégranos en este día de la Festividad de las Matzot.  Pues Tú, Adonai eres bueno y haces el bien a todos, y Te agradecemos por la tierra y por el fruto de la vid.  </a:t>
            </a:r>
            <a:endParaRPr lang="es-ES" sz="3000" i="1" dirty="0" smtClean="0"/>
          </a:p>
          <a:p>
            <a:r>
              <a:rPr lang="es-ES" sz="3000" i="1" dirty="0" smtClean="0"/>
              <a:t>Bendito </a:t>
            </a:r>
            <a:r>
              <a:rPr lang="es-ES" sz="3000" i="1" dirty="0" smtClean="0"/>
              <a:t>eres Tú Adonai por la tierra y por el fruto de la vid</a:t>
            </a:r>
            <a:r>
              <a:rPr lang="es-ES" sz="3000" dirty="0" smtClean="0"/>
              <a:t>.</a:t>
            </a:r>
            <a:endParaRPr lang="es-ES" sz="3000" dirty="0"/>
          </a:p>
        </p:txBody>
      </p:sp>
      <p:pic>
        <p:nvPicPr>
          <p:cNvPr id="47109" name="Picture 4" descr="Image result for drinking cup of kiddush on seder"/>
          <p:cNvPicPr>
            <a:picLocks noChangeAspect="1" noChangeArrowheads="1"/>
          </p:cNvPicPr>
          <p:nvPr/>
        </p:nvPicPr>
        <p:blipFill>
          <a:blip r:embed="rId4" cstate="print"/>
          <a:srcRect/>
          <a:stretch>
            <a:fillRect/>
          </a:stretch>
        </p:blipFill>
        <p:spPr bwMode="auto">
          <a:xfrm>
            <a:off x="6629400" y="2438400"/>
            <a:ext cx="2286000" cy="17145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710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7108" name="Content Placeholder 2"/>
          <p:cNvSpPr txBox="1">
            <a:spLocks noGrp="1"/>
          </p:cNvSpPr>
          <p:nvPr>
            <p:ph idx="1"/>
          </p:nvPr>
        </p:nvSpPr>
        <p:spPr>
          <a:xfrm>
            <a:off x="838200" y="1447800"/>
            <a:ext cx="7696200" cy="4800600"/>
          </a:xfrm>
        </p:spPr>
        <p:txBody>
          <a:bodyPr/>
          <a:lstStyle/>
          <a:p>
            <a:pPr algn="ctr">
              <a:buNone/>
            </a:pPr>
            <a:r>
              <a:rPr lang="es-CO" sz="2400" b="1" u="sng" dirty="0" smtClean="0">
                <a:solidFill>
                  <a:srgbClr val="FF0000"/>
                </a:solidFill>
                <a:latin typeface="Calibri" pitchFamily="34" charset="0"/>
              </a:rPr>
              <a:t>Nirtzá</a:t>
            </a:r>
            <a:endParaRPr sz="2400" dirty="0" smtClean="0">
              <a:solidFill>
                <a:srgbClr val="FF0000"/>
              </a:solidFill>
              <a:latin typeface="Calibri" pitchFamily="34" charset="0"/>
            </a:endParaRPr>
          </a:p>
          <a:p>
            <a:pPr>
              <a:buNone/>
            </a:pPr>
            <a:r>
              <a:rPr lang="es-ES" sz="3000" dirty="0" smtClean="0"/>
              <a:t>Finalizó el orden de Pésaj de acuerdo a sus </a:t>
            </a:r>
            <a:r>
              <a:rPr lang="es-ES" sz="3000" dirty="0" smtClean="0"/>
              <a:t>leyes, de </a:t>
            </a:r>
            <a:r>
              <a:rPr lang="es-ES" sz="3000" dirty="0" smtClean="0"/>
              <a:t>acuerdo a sus reglas y estatutos.</a:t>
            </a:r>
          </a:p>
          <a:p>
            <a:pPr>
              <a:buNone/>
            </a:pPr>
            <a:r>
              <a:rPr lang="es-ES" sz="3000" dirty="0" smtClean="0"/>
              <a:t>Así como tuvimos el mérito de hacerlo,</a:t>
            </a:r>
          </a:p>
          <a:p>
            <a:pPr>
              <a:buNone/>
            </a:pPr>
            <a:r>
              <a:rPr lang="es-ES" sz="3000" dirty="0" smtClean="0"/>
              <a:t>así también tendremos el mérito de hacerlo.</a:t>
            </a:r>
          </a:p>
          <a:p>
            <a:pPr>
              <a:buNone/>
            </a:pPr>
            <a:r>
              <a:rPr lang="es-ES" sz="3000" dirty="0" smtClean="0"/>
              <a:t>El Puro que habita en las alturas</a:t>
            </a:r>
            <a:r>
              <a:rPr lang="es-ES" sz="3000" dirty="0" smtClean="0"/>
              <a:t>: erige </a:t>
            </a:r>
            <a:r>
              <a:rPr lang="es-ES" sz="3000" dirty="0" smtClean="0"/>
              <a:t>a la congregación de Israel.</a:t>
            </a:r>
          </a:p>
          <a:p>
            <a:pPr>
              <a:buNone/>
            </a:pPr>
            <a:r>
              <a:rPr lang="es-ES" sz="3000" dirty="0" smtClean="0"/>
              <a:t>Pronto dirige a los retoños</a:t>
            </a:r>
            <a:r>
              <a:rPr lang="es-ES" sz="3000" dirty="0" smtClean="0"/>
              <a:t>, libres</a:t>
            </a:r>
            <a:r>
              <a:rPr lang="es-ES" sz="3000" dirty="0" smtClean="0"/>
              <a:t>, a Tzión, con cánticos.</a:t>
            </a:r>
          </a:p>
          <a:p>
            <a:pPr>
              <a:buNone/>
            </a:pPr>
            <a:r>
              <a:rPr lang="es-ES" sz="2000" dirty="0" smtClean="0"/>
              <a:t> </a:t>
            </a:r>
            <a:endParaRPr lang="es-ES" sz="2000" dirty="0"/>
          </a:p>
        </p:txBody>
      </p:sp>
    </p:spTree>
  </p:cSld>
  <p:clrMapOvr>
    <a:masterClrMapping/>
  </p:clrMapOvr>
  <p:transition/>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710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7108" name="Content Placeholder 2"/>
          <p:cNvSpPr txBox="1">
            <a:spLocks noGrp="1"/>
          </p:cNvSpPr>
          <p:nvPr>
            <p:ph idx="1"/>
          </p:nvPr>
        </p:nvSpPr>
        <p:spPr>
          <a:xfrm>
            <a:off x="838200" y="1447800"/>
            <a:ext cx="7696200" cy="4800600"/>
          </a:xfrm>
        </p:spPr>
        <p:txBody>
          <a:bodyPr/>
          <a:lstStyle/>
          <a:p>
            <a:pPr algn="ctr">
              <a:buNone/>
            </a:pPr>
            <a:r>
              <a:rPr lang="es-ES" b="1" i="1" dirty="0" smtClean="0"/>
              <a:t>El </a:t>
            </a:r>
            <a:r>
              <a:rPr lang="es-ES" b="1" i="1" dirty="0" smtClean="0"/>
              <a:t>año próximo en Jerusalem reconstruida!</a:t>
            </a:r>
            <a:endParaRPr lang="es-ES" dirty="0" smtClean="0"/>
          </a:p>
          <a:p>
            <a:pPr algn="ctr">
              <a:buNone/>
            </a:pPr>
            <a:r>
              <a:rPr lang="es-ES" b="1" i="1" dirty="0" smtClean="0"/>
              <a:t>Leshaná habaá birushalaim habenuiá</a:t>
            </a:r>
            <a:r>
              <a:rPr lang="es-ES" b="1" i="1" dirty="0" smtClean="0"/>
              <a:t>!</a:t>
            </a:r>
          </a:p>
          <a:p>
            <a:pPr algn="ctr">
              <a:buNone/>
            </a:pPr>
            <a:endParaRPr lang="es-ES" dirty="0"/>
          </a:p>
        </p:txBody>
      </p:sp>
      <p:pic>
        <p:nvPicPr>
          <p:cNvPr id="2052" name="Picture 4"/>
          <p:cNvPicPr>
            <a:picLocks noChangeAspect="1" noChangeArrowheads="1"/>
          </p:cNvPicPr>
          <p:nvPr/>
        </p:nvPicPr>
        <p:blipFill>
          <a:blip r:embed="rId4" cstate="print"/>
          <a:srcRect/>
          <a:stretch>
            <a:fillRect/>
          </a:stretch>
        </p:blipFill>
        <p:spPr bwMode="auto">
          <a:xfrm>
            <a:off x="1295400" y="2819400"/>
            <a:ext cx="6991350" cy="356261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710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7108" name="Content Placeholder 2"/>
          <p:cNvSpPr txBox="1">
            <a:spLocks noGrp="1"/>
          </p:cNvSpPr>
          <p:nvPr>
            <p:ph idx="1"/>
          </p:nvPr>
        </p:nvSpPr>
        <p:spPr>
          <a:xfrm>
            <a:off x="838200" y="1447800"/>
            <a:ext cx="3810000" cy="4800600"/>
          </a:xfrm>
        </p:spPr>
        <p:txBody>
          <a:bodyPr/>
          <a:lstStyle/>
          <a:p>
            <a:r>
              <a:rPr lang="es-CO" sz="2000" b="1" u="sng" dirty="0" smtClean="0">
                <a:latin typeface="Calibri" pitchFamily="34" charset="0"/>
              </a:rPr>
              <a:t>Se acostumbra cantar al final</a:t>
            </a:r>
          </a:p>
          <a:p>
            <a:r>
              <a:rPr lang="en-US" sz="2000" b="1" dirty="0" smtClean="0"/>
              <a:t>JAD GADYA -</a:t>
            </a:r>
            <a:r>
              <a:rPr lang="en-US" sz="2000" b="1" dirty="0" err="1" smtClean="0"/>
              <a:t>Arameo</a:t>
            </a:r>
            <a:r>
              <a:rPr lang="en-US" sz="2000" b="1" dirty="0" smtClean="0"/>
              <a:t> </a:t>
            </a:r>
          </a:p>
          <a:p>
            <a:r>
              <a:rPr lang="en-US" sz="2000" dirty="0" err="1" smtClean="0"/>
              <a:t>jad</a:t>
            </a:r>
            <a:r>
              <a:rPr lang="en-US" sz="2000" dirty="0" smtClean="0"/>
              <a:t> </a:t>
            </a:r>
            <a:r>
              <a:rPr lang="en-US" sz="2000" dirty="0" err="1" smtClean="0"/>
              <a:t>gadya</a:t>
            </a:r>
            <a:r>
              <a:rPr lang="en-US" sz="2000" dirty="0" smtClean="0"/>
              <a:t>, </a:t>
            </a:r>
            <a:r>
              <a:rPr lang="en-US" sz="2000" dirty="0" err="1" smtClean="0"/>
              <a:t>jad</a:t>
            </a:r>
            <a:r>
              <a:rPr lang="en-US" sz="2000" dirty="0" smtClean="0"/>
              <a:t> </a:t>
            </a:r>
            <a:r>
              <a:rPr lang="en-US" sz="2000" dirty="0" err="1" smtClean="0"/>
              <a:t>gadya</a:t>
            </a:r>
            <a:r>
              <a:rPr lang="en-US" sz="2000" dirty="0" smtClean="0"/>
              <a:t>.</a:t>
            </a:r>
            <a:br>
              <a:rPr lang="en-US" sz="2000" dirty="0" smtClean="0"/>
            </a:br>
            <a:r>
              <a:rPr lang="en-US" sz="2000" dirty="0" err="1" smtClean="0"/>
              <a:t>dizabin</a:t>
            </a:r>
            <a:r>
              <a:rPr lang="en-US" sz="2000" dirty="0" smtClean="0"/>
              <a:t> </a:t>
            </a:r>
            <a:r>
              <a:rPr lang="en-US" sz="2000" dirty="0" err="1" smtClean="0"/>
              <a:t>aba</a:t>
            </a:r>
            <a:r>
              <a:rPr lang="en-US" sz="2000" dirty="0" smtClean="0"/>
              <a:t> </a:t>
            </a:r>
            <a:r>
              <a:rPr lang="en-US" sz="2000" dirty="0" err="1" smtClean="0"/>
              <a:t>bitrei</a:t>
            </a:r>
            <a:r>
              <a:rPr lang="en-US" sz="2000" dirty="0" smtClean="0"/>
              <a:t> </a:t>
            </a:r>
            <a:r>
              <a:rPr lang="en-US" sz="2000" dirty="0" err="1" smtClean="0"/>
              <a:t>zuzei</a:t>
            </a:r>
            <a:r>
              <a:rPr lang="en-US" sz="2000" dirty="0" smtClean="0"/>
              <a:t>,</a:t>
            </a:r>
            <a:br>
              <a:rPr lang="en-US" sz="2000" dirty="0" smtClean="0"/>
            </a:br>
            <a:r>
              <a:rPr lang="en-US" sz="2000" dirty="0" err="1" smtClean="0"/>
              <a:t>jad</a:t>
            </a:r>
            <a:r>
              <a:rPr lang="en-US" sz="2000" dirty="0" smtClean="0"/>
              <a:t> </a:t>
            </a:r>
            <a:r>
              <a:rPr lang="en-US" sz="2000" dirty="0" err="1" smtClean="0"/>
              <a:t>gadya</a:t>
            </a:r>
            <a:r>
              <a:rPr lang="en-US" sz="2000" dirty="0" smtClean="0"/>
              <a:t>, </a:t>
            </a:r>
            <a:r>
              <a:rPr lang="en-US" sz="2000" dirty="0" err="1" smtClean="0"/>
              <a:t>jad</a:t>
            </a:r>
            <a:r>
              <a:rPr lang="en-US" sz="2000" dirty="0" smtClean="0"/>
              <a:t> </a:t>
            </a:r>
            <a:r>
              <a:rPr lang="en-US" sz="2000" dirty="0" err="1" smtClean="0"/>
              <a:t>gadya</a:t>
            </a:r>
            <a:r>
              <a:rPr lang="en-US" sz="2000" dirty="0" smtClean="0"/>
              <a:t>.</a:t>
            </a:r>
            <a:br>
              <a:rPr lang="en-US" sz="2000" dirty="0" smtClean="0"/>
            </a:br>
            <a:r>
              <a:rPr lang="en-US" sz="2000" dirty="0" smtClean="0"/>
              <a:t/>
            </a:r>
            <a:br>
              <a:rPr lang="en-US" sz="2000" dirty="0" smtClean="0"/>
            </a:br>
            <a:r>
              <a:rPr lang="en-US" sz="2000" dirty="0" err="1" smtClean="0"/>
              <a:t>Va'ata</a:t>
            </a:r>
            <a:r>
              <a:rPr lang="en-US" sz="2000" dirty="0" smtClean="0"/>
              <a:t> </a:t>
            </a:r>
            <a:r>
              <a:rPr lang="en-US" sz="2000" dirty="0" err="1" smtClean="0"/>
              <a:t>shunra</a:t>
            </a:r>
            <a:r>
              <a:rPr lang="en-US" sz="2000" dirty="0" smtClean="0"/>
              <a:t>, </a:t>
            </a:r>
            <a:br>
              <a:rPr lang="en-US" sz="2000" dirty="0" smtClean="0"/>
            </a:br>
            <a:r>
              <a:rPr lang="en-US" sz="2000" dirty="0" err="1" smtClean="0"/>
              <a:t>ve'ajla</a:t>
            </a:r>
            <a:r>
              <a:rPr lang="en-US" sz="2000" dirty="0" smtClean="0"/>
              <a:t> </a:t>
            </a:r>
            <a:r>
              <a:rPr lang="en-US" sz="2000" dirty="0" err="1" smtClean="0"/>
              <a:t>legadya</a:t>
            </a:r>
            <a:r>
              <a:rPr lang="en-US" sz="2000" dirty="0" smtClean="0"/>
              <a:t/>
            </a:r>
            <a:br>
              <a:rPr lang="en-US" sz="2000" dirty="0" smtClean="0"/>
            </a:br>
            <a:r>
              <a:rPr lang="en-US" sz="2000" dirty="0" err="1" smtClean="0"/>
              <a:t>dizabin</a:t>
            </a:r>
            <a:r>
              <a:rPr lang="en-US" sz="2000" dirty="0" smtClean="0"/>
              <a:t> </a:t>
            </a:r>
            <a:r>
              <a:rPr lang="en-US" sz="2000" dirty="0" err="1" smtClean="0"/>
              <a:t>aba</a:t>
            </a:r>
            <a:r>
              <a:rPr lang="en-US" sz="2000" dirty="0" smtClean="0"/>
              <a:t> </a:t>
            </a:r>
            <a:r>
              <a:rPr lang="en-US" sz="2000" dirty="0" err="1" smtClean="0"/>
              <a:t>bitrei</a:t>
            </a:r>
            <a:r>
              <a:rPr lang="en-US" sz="2000" dirty="0" smtClean="0"/>
              <a:t> </a:t>
            </a:r>
            <a:r>
              <a:rPr lang="en-US" sz="2000" dirty="0" err="1" smtClean="0"/>
              <a:t>zuzei</a:t>
            </a:r>
            <a:r>
              <a:rPr lang="en-US" sz="2000" dirty="0" smtClean="0"/>
              <a:t>,</a:t>
            </a:r>
            <a:br>
              <a:rPr lang="en-US" sz="2000" dirty="0" smtClean="0"/>
            </a:br>
            <a:r>
              <a:rPr lang="en-US" sz="2000" dirty="0" err="1" smtClean="0"/>
              <a:t>jad</a:t>
            </a:r>
            <a:r>
              <a:rPr lang="en-US" sz="2000" dirty="0" smtClean="0"/>
              <a:t> </a:t>
            </a:r>
            <a:r>
              <a:rPr lang="en-US" sz="2000" dirty="0" err="1" smtClean="0"/>
              <a:t>gadya</a:t>
            </a:r>
            <a:r>
              <a:rPr lang="en-US" sz="2000" dirty="0" smtClean="0"/>
              <a:t>, </a:t>
            </a:r>
            <a:r>
              <a:rPr lang="en-US" sz="2000" dirty="0" err="1" smtClean="0"/>
              <a:t>jad</a:t>
            </a:r>
            <a:r>
              <a:rPr lang="en-US" sz="2000" dirty="0" smtClean="0"/>
              <a:t> </a:t>
            </a:r>
            <a:r>
              <a:rPr lang="en-US" sz="2000" dirty="0" err="1" smtClean="0"/>
              <a:t>gadya</a:t>
            </a:r>
            <a:r>
              <a:rPr lang="en-US" sz="2000" dirty="0" smtClean="0"/>
              <a:t>.</a:t>
            </a:r>
            <a:br>
              <a:rPr lang="en-US" sz="2000" dirty="0" smtClean="0"/>
            </a:br>
            <a:r>
              <a:rPr lang="en-US" sz="2000" dirty="0" smtClean="0"/>
              <a:t/>
            </a:r>
            <a:br>
              <a:rPr lang="en-US" sz="2000" dirty="0" smtClean="0"/>
            </a:br>
            <a:r>
              <a:rPr lang="en-US" sz="2000" dirty="0" err="1" smtClean="0"/>
              <a:t>Va'ata</a:t>
            </a:r>
            <a:r>
              <a:rPr lang="en-US" sz="2000" dirty="0" smtClean="0"/>
              <a:t> </a:t>
            </a:r>
            <a:r>
              <a:rPr lang="en-US" sz="2000" dirty="0" err="1" smtClean="0"/>
              <a:t>jalba</a:t>
            </a:r>
            <a:r>
              <a:rPr lang="en-US" sz="2000" dirty="0" smtClean="0"/>
              <a:t>, </a:t>
            </a:r>
            <a:br>
              <a:rPr lang="en-US" sz="2000" dirty="0" smtClean="0"/>
            </a:br>
            <a:r>
              <a:rPr lang="en-US" sz="2000" dirty="0" err="1" smtClean="0"/>
              <a:t>venashaj</a:t>
            </a:r>
            <a:r>
              <a:rPr lang="en-US" sz="2000" dirty="0" smtClean="0"/>
              <a:t> </a:t>
            </a:r>
            <a:r>
              <a:rPr lang="en-US" sz="2000" dirty="0" err="1" smtClean="0"/>
              <a:t>leshunra</a:t>
            </a:r>
            <a:r>
              <a:rPr lang="en-US" sz="2000" dirty="0" smtClean="0"/>
              <a:t/>
            </a:r>
            <a:br>
              <a:rPr lang="en-US" sz="2000" dirty="0" smtClean="0"/>
            </a:br>
            <a:r>
              <a:rPr lang="en-US" sz="2000" dirty="0" err="1" smtClean="0"/>
              <a:t>de'ajla</a:t>
            </a:r>
            <a:r>
              <a:rPr lang="en-US" sz="2000" dirty="0" smtClean="0"/>
              <a:t> </a:t>
            </a:r>
            <a:r>
              <a:rPr lang="en-US" sz="2000" dirty="0" err="1" smtClean="0"/>
              <a:t>legadya</a:t>
            </a:r>
            <a:r>
              <a:rPr lang="en-US" sz="2000" dirty="0" smtClean="0"/>
              <a:t/>
            </a:r>
            <a:br>
              <a:rPr lang="en-US" sz="2000" dirty="0" smtClean="0"/>
            </a:br>
            <a:r>
              <a:rPr lang="en-US" sz="2000" dirty="0" err="1" smtClean="0"/>
              <a:t>dizabin</a:t>
            </a:r>
            <a:r>
              <a:rPr lang="en-US" sz="2000" dirty="0" smtClean="0"/>
              <a:t> </a:t>
            </a:r>
            <a:r>
              <a:rPr lang="en-US" sz="2000" dirty="0" err="1" smtClean="0"/>
              <a:t>aba</a:t>
            </a:r>
            <a:r>
              <a:rPr lang="en-US" sz="2000" dirty="0" smtClean="0"/>
              <a:t> </a:t>
            </a:r>
            <a:r>
              <a:rPr lang="en-US" sz="2000" dirty="0" err="1" smtClean="0"/>
              <a:t>bitrei</a:t>
            </a:r>
            <a:r>
              <a:rPr lang="en-US" sz="2000" dirty="0" smtClean="0"/>
              <a:t> </a:t>
            </a:r>
            <a:r>
              <a:rPr lang="en-US" sz="2000" dirty="0" err="1" smtClean="0"/>
              <a:t>zuzei</a:t>
            </a:r>
            <a:r>
              <a:rPr lang="en-US" sz="2000" dirty="0" smtClean="0"/>
              <a:t>,</a:t>
            </a:r>
            <a:br>
              <a:rPr lang="en-US" sz="2000" dirty="0" smtClean="0"/>
            </a:br>
            <a:r>
              <a:rPr lang="en-US" sz="2000" dirty="0" err="1" smtClean="0"/>
              <a:t>jad</a:t>
            </a:r>
            <a:r>
              <a:rPr lang="en-US" sz="2000" dirty="0" smtClean="0"/>
              <a:t> </a:t>
            </a:r>
            <a:r>
              <a:rPr lang="en-US" sz="2000" dirty="0" err="1" smtClean="0"/>
              <a:t>gadya</a:t>
            </a:r>
            <a:r>
              <a:rPr lang="en-US" sz="2000" dirty="0" smtClean="0"/>
              <a:t>, </a:t>
            </a:r>
            <a:r>
              <a:rPr lang="en-US" sz="2000" dirty="0" err="1" smtClean="0"/>
              <a:t>jad</a:t>
            </a:r>
            <a:r>
              <a:rPr lang="en-US" sz="2000" dirty="0" smtClean="0"/>
              <a:t> </a:t>
            </a:r>
            <a:r>
              <a:rPr lang="en-US" sz="2000" dirty="0" err="1" smtClean="0"/>
              <a:t>gadya</a:t>
            </a:r>
            <a:r>
              <a:rPr lang="en-US" sz="2000" dirty="0" smtClean="0"/>
              <a:t>.</a:t>
            </a:r>
            <a:br>
              <a:rPr lang="en-US" sz="2000" dirty="0" smtClean="0"/>
            </a:br>
            <a:r>
              <a:rPr lang="en-US" sz="2000" dirty="0" smtClean="0"/>
              <a:t/>
            </a:r>
            <a:br>
              <a:rPr lang="en-US" sz="2000" dirty="0" smtClean="0"/>
            </a:br>
            <a:endParaRPr sz="2000" dirty="0" smtClean="0">
              <a:latin typeface="Calibri" pitchFamily="34" charset="0"/>
            </a:endParaRPr>
          </a:p>
        </p:txBody>
      </p:sp>
      <p:sp>
        <p:nvSpPr>
          <p:cNvPr id="6" name="Content Placeholder 2"/>
          <p:cNvSpPr txBox="1">
            <a:spLocks/>
          </p:cNvSpPr>
          <p:nvPr/>
        </p:nvSpPr>
        <p:spPr bwMode="auto">
          <a:xfrm>
            <a:off x="4876800" y="1447800"/>
            <a:ext cx="3733800" cy="495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ts val="800"/>
              </a:spcBef>
              <a:spcAft>
                <a:spcPct val="0"/>
              </a:spcAft>
              <a:buClrTx/>
              <a:buSzPct val="100000"/>
              <a:buFont typeface="Arial" charset="0"/>
              <a:buChar char="•"/>
              <a:tabLst/>
              <a:defRPr/>
            </a:pPr>
            <a:r>
              <a:rPr kumimoji="0" lang="es-CO" sz="2000" b="1" i="0" u="sng" strike="noStrike" kern="1200" cap="none" spc="0" normalizeH="0" baseline="0" noProof="0" dirty="0" smtClean="0">
                <a:ln>
                  <a:noFill/>
                </a:ln>
                <a:solidFill>
                  <a:srgbClr val="000000"/>
                </a:solidFill>
                <a:effectLst/>
                <a:uLnTx/>
                <a:uFillTx/>
                <a:latin typeface="Calibri" pitchFamily="34" charset="0"/>
              </a:rPr>
              <a:t>Se acostumbra cantar al final</a:t>
            </a:r>
          </a:p>
          <a:p>
            <a:pPr marL="342900" lvl="0" indent="-342900" eaLnBrk="0" hangingPunct="0">
              <a:spcBef>
                <a:spcPts val="800"/>
              </a:spcBef>
              <a:buSzPct val="100000"/>
              <a:buFont typeface="Arial" charset="0"/>
              <a:buChar char="•"/>
            </a:pPr>
            <a:r>
              <a:rPr kumimoji="0" lang="en-US" sz="2000" b="1" i="0" u="none" strike="noStrike" kern="1200" cap="none" spc="0" normalizeH="0" baseline="0" noProof="0" dirty="0" smtClean="0">
                <a:ln>
                  <a:noFill/>
                </a:ln>
                <a:solidFill>
                  <a:srgbClr val="000000"/>
                </a:solidFill>
                <a:effectLst/>
                <a:uLnTx/>
                <a:uFillTx/>
                <a:latin typeface="Calibri"/>
              </a:rPr>
              <a:t>JAD GADYA - </a:t>
            </a:r>
            <a:r>
              <a:rPr kumimoji="0" lang="en-US" sz="2000" b="1" i="0" u="none" strike="noStrike" kern="1200" cap="none" spc="0" normalizeH="0" baseline="0" noProof="0" dirty="0" err="1" smtClean="0">
                <a:ln>
                  <a:noFill/>
                </a:ln>
                <a:solidFill>
                  <a:srgbClr val="000000"/>
                </a:solidFill>
                <a:effectLst/>
                <a:uLnTx/>
                <a:uFillTx/>
                <a:latin typeface="Calibri"/>
              </a:rPr>
              <a:t>Hebreo</a:t>
            </a:r>
            <a:endParaRPr kumimoji="0" lang="en-US" sz="2000" b="1" i="0" u="none" strike="noStrike" kern="1200" cap="none" spc="0" normalizeH="0" baseline="0" noProof="0" dirty="0" smtClean="0">
              <a:ln>
                <a:noFill/>
              </a:ln>
              <a:solidFill>
                <a:srgbClr val="000000"/>
              </a:solidFill>
              <a:effectLst/>
              <a:uLnTx/>
              <a:uFillTx/>
              <a:latin typeface="Calibri"/>
            </a:endParaRPr>
          </a:p>
          <a:p>
            <a:pPr marL="342900" lvl="0" indent="-342900" eaLnBrk="0" hangingPunct="0">
              <a:spcBef>
                <a:spcPts val="800"/>
              </a:spcBef>
              <a:buSzPct val="100000"/>
              <a:buFont typeface="Arial" charset="0"/>
              <a:buChar char="•"/>
            </a:pPr>
            <a:r>
              <a:rPr lang="en-US" sz="2000" dirty="0" err="1" smtClean="0">
                <a:latin typeface="Calibri" pitchFamily="34" charset="0"/>
              </a:rPr>
              <a:t>G'di</a:t>
            </a:r>
            <a:r>
              <a:rPr lang="en-US" sz="2000" dirty="0" smtClean="0">
                <a:latin typeface="Calibri" pitchFamily="34" charset="0"/>
              </a:rPr>
              <a:t> </a:t>
            </a:r>
            <a:r>
              <a:rPr lang="en-US" sz="2000" dirty="0" err="1" smtClean="0">
                <a:latin typeface="Calibri" pitchFamily="34" charset="0"/>
              </a:rPr>
              <a:t>ejad</a:t>
            </a:r>
            <a:r>
              <a:rPr lang="en-US" sz="2000" dirty="0" smtClean="0">
                <a:latin typeface="Calibri" pitchFamily="34" charset="0"/>
              </a:rPr>
              <a:t>, </a:t>
            </a:r>
            <a:r>
              <a:rPr lang="en-US" sz="2000" dirty="0" err="1" smtClean="0">
                <a:latin typeface="Calibri" pitchFamily="34" charset="0"/>
              </a:rPr>
              <a:t>g'di</a:t>
            </a:r>
            <a:r>
              <a:rPr lang="en-US" sz="2000" dirty="0" smtClean="0">
                <a:latin typeface="Calibri" pitchFamily="34" charset="0"/>
              </a:rPr>
              <a:t> </a:t>
            </a:r>
            <a:r>
              <a:rPr lang="en-US" sz="2000" dirty="0" err="1" smtClean="0">
                <a:latin typeface="Calibri" pitchFamily="34" charset="0"/>
              </a:rPr>
              <a:t>ejad</a:t>
            </a:r>
            <a:r>
              <a:rPr lang="en-US" sz="2000" dirty="0" smtClean="0">
                <a:latin typeface="Calibri" pitchFamily="34" charset="0"/>
              </a:rPr>
              <a:t>.</a:t>
            </a:r>
            <a:br>
              <a:rPr lang="en-US" sz="2000" dirty="0" smtClean="0">
                <a:latin typeface="Calibri" pitchFamily="34" charset="0"/>
              </a:rPr>
            </a:br>
            <a:r>
              <a:rPr lang="en-US" sz="2000" dirty="0" smtClean="0">
                <a:latin typeface="Calibri" pitchFamily="34" charset="0"/>
              </a:rPr>
              <a:t>kana </a:t>
            </a:r>
            <a:r>
              <a:rPr lang="en-US" sz="2000" dirty="0" err="1" smtClean="0">
                <a:latin typeface="Calibri" pitchFamily="34" charset="0"/>
              </a:rPr>
              <a:t>avinu</a:t>
            </a:r>
            <a:r>
              <a:rPr lang="en-US" sz="2000" dirty="0" smtClean="0">
                <a:latin typeface="Calibri" pitchFamily="34" charset="0"/>
              </a:rPr>
              <a:t> </a:t>
            </a:r>
            <a:r>
              <a:rPr lang="en-US" sz="2000" dirty="0" err="1" smtClean="0">
                <a:latin typeface="Calibri" pitchFamily="34" charset="0"/>
              </a:rPr>
              <a:t>gdi</a:t>
            </a:r>
            <a:r>
              <a:rPr lang="en-US" sz="2000" dirty="0" smtClean="0">
                <a:latin typeface="Calibri" pitchFamily="34" charset="0"/>
              </a:rPr>
              <a:t> </a:t>
            </a:r>
            <a:r>
              <a:rPr lang="en-US" sz="2000" dirty="0" err="1" smtClean="0">
                <a:latin typeface="Calibri" pitchFamily="34" charset="0"/>
              </a:rPr>
              <a:t>bishnei</a:t>
            </a:r>
            <a:r>
              <a:rPr lang="en-US" sz="2000" dirty="0" smtClean="0">
                <a:latin typeface="Calibri" pitchFamily="34" charset="0"/>
              </a:rPr>
              <a:t> </a:t>
            </a:r>
            <a:r>
              <a:rPr lang="en-US" sz="2000" dirty="0" err="1" smtClean="0">
                <a:latin typeface="Calibri" pitchFamily="34" charset="0"/>
              </a:rPr>
              <a:t>zuzim</a:t>
            </a:r>
            <a:r>
              <a:rPr lang="en-US" sz="2000" dirty="0" smtClean="0">
                <a:latin typeface="Calibri" pitchFamily="34" charset="0"/>
              </a:rPr>
              <a:t/>
            </a:r>
            <a:br>
              <a:rPr lang="en-US" sz="2000" dirty="0" smtClean="0">
                <a:latin typeface="Calibri" pitchFamily="34" charset="0"/>
              </a:rPr>
            </a:br>
            <a:r>
              <a:rPr lang="en-US" sz="2000" dirty="0" err="1" smtClean="0">
                <a:latin typeface="Calibri" pitchFamily="34" charset="0"/>
              </a:rPr>
              <a:t>g'di</a:t>
            </a:r>
            <a:r>
              <a:rPr lang="en-US" sz="2000" dirty="0" smtClean="0">
                <a:latin typeface="Calibri" pitchFamily="34" charset="0"/>
              </a:rPr>
              <a:t> </a:t>
            </a:r>
            <a:r>
              <a:rPr lang="en-US" sz="2000" dirty="0" err="1" smtClean="0">
                <a:latin typeface="Calibri" pitchFamily="34" charset="0"/>
              </a:rPr>
              <a:t>ejad</a:t>
            </a:r>
            <a:r>
              <a:rPr lang="en-US" sz="2000" dirty="0" smtClean="0">
                <a:latin typeface="Calibri" pitchFamily="34" charset="0"/>
              </a:rPr>
              <a:t>, </a:t>
            </a:r>
            <a:r>
              <a:rPr lang="en-US" sz="2000" dirty="0" err="1" smtClean="0">
                <a:latin typeface="Calibri" pitchFamily="34" charset="0"/>
              </a:rPr>
              <a:t>g'di</a:t>
            </a:r>
            <a:r>
              <a:rPr lang="en-US" sz="2000" dirty="0" smtClean="0">
                <a:latin typeface="Calibri" pitchFamily="34" charset="0"/>
              </a:rPr>
              <a:t> </a:t>
            </a:r>
            <a:r>
              <a:rPr lang="en-US" sz="2000" dirty="0" err="1" smtClean="0">
                <a:latin typeface="Calibri" pitchFamily="34" charset="0"/>
              </a:rPr>
              <a:t>ejad</a:t>
            </a:r>
            <a:r>
              <a:rPr lang="en-US" sz="2000" dirty="0" smtClean="0">
                <a:latin typeface="Calibri" pitchFamily="34" charset="0"/>
              </a:rPr>
              <a:t>.</a:t>
            </a:r>
            <a:br>
              <a:rPr lang="en-US" sz="2000" dirty="0" smtClean="0">
                <a:latin typeface="Calibri" pitchFamily="34" charset="0"/>
              </a:rPr>
            </a:br>
            <a:r>
              <a:rPr lang="en-US" sz="2000" dirty="0" smtClean="0">
                <a:latin typeface="Calibri" pitchFamily="34" charset="0"/>
              </a:rPr>
              <a:t/>
            </a:r>
            <a:br>
              <a:rPr lang="en-US" sz="2000" dirty="0" smtClean="0">
                <a:latin typeface="Calibri" pitchFamily="34" charset="0"/>
              </a:rPr>
            </a:br>
            <a:r>
              <a:rPr lang="en-US" sz="2000" dirty="0" err="1" smtClean="0">
                <a:latin typeface="Calibri" pitchFamily="34" charset="0"/>
              </a:rPr>
              <a:t>Uva</a:t>
            </a:r>
            <a:r>
              <a:rPr lang="en-US" sz="2000" dirty="0" smtClean="0">
                <a:latin typeface="Calibri" pitchFamily="34" charset="0"/>
              </a:rPr>
              <a:t> </a:t>
            </a:r>
            <a:r>
              <a:rPr lang="en-US" sz="2000" dirty="0" err="1" smtClean="0">
                <a:latin typeface="Calibri" pitchFamily="34" charset="0"/>
              </a:rPr>
              <a:t>jatul</a:t>
            </a:r>
            <a:r>
              <a:rPr lang="en-US" sz="2000" dirty="0" smtClean="0">
                <a:latin typeface="Calibri" pitchFamily="34" charset="0"/>
              </a:rPr>
              <a:t>,</a:t>
            </a:r>
            <a:br>
              <a:rPr lang="en-US" sz="2000" dirty="0" smtClean="0">
                <a:latin typeface="Calibri" pitchFamily="34" charset="0"/>
              </a:rPr>
            </a:br>
            <a:r>
              <a:rPr lang="en-US" sz="2000" dirty="0" err="1" smtClean="0">
                <a:latin typeface="Calibri" pitchFamily="34" charset="0"/>
              </a:rPr>
              <a:t>vetaraf</a:t>
            </a:r>
            <a:r>
              <a:rPr lang="en-US" sz="2000" dirty="0" smtClean="0">
                <a:latin typeface="Calibri" pitchFamily="34" charset="0"/>
              </a:rPr>
              <a:t> et </a:t>
            </a:r>
            <a:r>
              <a:rPr lang="en-US" sz="2000" dirty="0" err="1" smtClean="0">
                <a:latin typeface="Calibri" pitchFamily="34" charset="0"/>
              </a:rPr>
              <a:t>hag'di</a:t>
            </a:r>
            <a:r>
              <a:rPr lang="en-US" sz="2000" dirty="0" smtClean="0">
                <a:latin typeface="Calibri" pitchFamily="34" charset="0"/>
              </a:rPr>
              <a:t>,</a:t>
            </a:r>
            <a:br>
              <a:rPr lang="en-US" sz="2000" dirty="0" smtClean="0">
                <a:latin typeface="Calibri" pitchFamily="34" charset="0"/>
              </a:rPr>
            </a:br>
            <a:r>
              <a:rPr lang="en-US" sz="2000" dirty="0" err="1" smtClean="0">
                <a:latin typeface="Calibri" pitchFamily="34" charset="0"/>
              </a:rPr>
              <a:t>shekana</a:t>
            </a:r>
            <a:r>
              <a:rPr lang="en-US" sz="2000" dirty="0" smtClean="0">
                <a:latin typeface="Calibri" pitchFamily="34" charset="0"/>
              </a:rPr>
              <a:t> </a:t>
            </a:r>
            <a:r>
              <a:rPr lang="en-US" sz="2000" dirty="0" err="1" smtClean="0">
                <a:latin typeface="Calibri" pitchFamily="34" charset="0"/>
              </a:rPr>
              <a:t>avinu</a:t>
            </a:r>
            <a:r>
              <a:rPr lang="en-US" sz="2000" dirty="0" smtClean="0">
                <a:latin typeface="Calibri" pitchFamily="34" charset="0"/>
              </a:rPr>
              <a:t> </a:t>
            </a:r>
            <a:r>
              <a:rPr lang="en-US" sz="2000" dirty="0" err="1" smtClean="0">
                <a:latin typeface="Calibri" pitchFamily="34" charset="0"/>
              </a:rPr>
              <a:t>bishnei</a:t>
            </a:r>
            <a:r>
              <a:rPr lang="en-US" sz="2000" dirty="0" smtClean="0">
                <a:latin typeface="Calibri" pitchFamily="34" charset="0"/>
              </a:rPr>
              <a:t> </a:t>
            </a:r>
            <a:r>
              <a:rPr lang="en-US" sz="2000" dirty="0" err="1" smtClean="0">
                <a:latin typeface="Calibri" pitchFamily="34" charset="0"/>
              </a:rPr>
              <a:t>zuzim</a:t>
            </a:r>
            <a:r>
              <a:rPr lang="en-US" sz="2000" dirty="0" smtClean="0">
                <a:latin typeface="Calibri" pitchFamily="34" charset="0"/>
              </a:rPr>
              <a:t>,</a:t>
            </a:r>
            <a:br>
              <a:rPr lang="en-US" sz="2000" dirty="0" smtClean="0">
                <a:latin typeface="Calibri" pitchFamily="34" charset="0"/>
              </a:rPr>
            </a:br>
            <a:r>
              <a:rPr lang="en-US" sz="2000" dirty="0" err="1" smtClean="0">
                <a:latin typeface="Calibri" pitchFamily="34" charset="0"/>
              </a:rPr>
              <a:t>g'di</a:t>
            </a:r>
            <a:r>
              <a:rPr lang="en-US" sz="2000" dirty="0" smtClean="0">
                <a:latin typeface="Calibri" pitchFamily="34" charset="0"/>
              </a:rPr>
              <a:t> </a:t>
            </a:r>
            <a:r>
              <a:rPr lang="en-US" sz="2000" dirty="0" err="1" smtClean="0">
                <a:latin typeface="Calibri" pitchFamily="34" charset="0"/>
              </a:rPr>
              <a:t>ejad</a:t>
            </a:r>
            <a:r>
              <a:rPr lang="en-US" sz="2000" dirty="0" smtClean="0">
                <a:latin typeface="Calibri" pitchFamily="34" charset="0"/>
              </a:rPr>
              <a:t>, </a:t>
            </a:r>
            <a:r>
              <a:rPr lang="en-US" sz="2000" dirty="0" err="1" smtClean="0">
                <a:latin typeface="Calibri" pitchFamily="34" charset="0"/>
              </a:rPr>
              <a:t>g'di</a:t>
            </a:r>
            <a:r>
              <a:rPr lang="en-US" sz="2000" dirty="0" smtClean="0">
                <a:latin typeface="Calibri" pitchFamily="34" charset="0"/>
              </a:rPr>
              <a:t> </a:t>
            </a:r>
            <a:r>
              <a:rPr lang="en-US" sz="2000" dirty="0" err="1" smtClean="0">
                <a:latin typeface="Calibri" pitchFamily="34" charset="0"/>
              </a:rPr>
              <a:t>ejad</a:t>
            </a:r>
            <a:r>
              <a:rPr lang="en-US" sz="2000" dirty="0" smtClean="0">
                <a:latin typeface="Calibri" pitchFamily="34" charset="0"/>
              </a:rPr>
              <a:t>.</a:t>
            </a:r>
            <a:br>
              <a:rPr lang="en-US" sz="2000" dirty="0" smtClean="0">
                <a:latin typeface="Calibri" pitchFamily="34" charset="0"/>
              </a:rPr>
            </a:br>
            <a:r>
              <a:rPr lang="en-US" sz="2000" dirty="0" smtClean="0">
                <a:latin typeface="Calibri" pitchFamily="34" charset="0"/>
              </a:rPr>
              <a:t/>
            </a:r>
            <a:br>
              <a:rPr lang="en-US" sz="2000" dirty="0" smtClean="0">
                <a:latin typeface="Calibri" pitchFamily="34" charset="0"/>
              </a:rPr>
            </a:br>
            <a:r>
              <a:rPr lang="en-US" sz="2000" dirty="0" err="1" smtClean="0">
                <a:latin typeface="Calibri" pitchFamily="34" charset="0"/>
              </a:rPr>
              <a:t>Uva</a:t>
            </a:r>
            <a:r>
              <a:rPr lang="en-US" sz="2000" dirty="0" smtClean="0">
                <a:latin typeface="Calibri" pitchFamily="34" charset="0"/>
              </a:rPr>
              <a:t> </a:t>
            </a:r>
            <a:r>
              <a:rPr lang="en-US" sz="2000" dirty="0" err="1" smtClean="0">
                <a:latin typeface="Calibri" pitchFamily="34" charset="0"/>
              </a:rPr>
              <a:t>kelev</a:t>
            </a:r>
            <a:r>
              <a:rPr lang="en-US" sz="2000" dirty="0" smtClean="0">
                <a:latin typeface="Calibri" pitchFamily="34" charset="0"/>
              </a:rPr>
              <a:t>,</a:t>
            </a:r>
            <a:br>
              <a:rPr lang="en-US" sz="2000" dirty="0" smtClean="0">
                <a:latin typeface="Calibri" pitchFamily="34" charset="0"/>
              </a:rPr>
            </a:br>
            <a:r>
              <a:rPr lang="en-US" sz="2000" dirty="0" err="1" smtClean="0">
                <a:latin typeface="Calibri" pitchFamily="34" charset="0"/>
              </a:rPr>
              <a:t>venashaj</a:t>
            </a:r>
            <a:r>
              <a:rPr lang="en-US" sz="2000" dirty="0" smtClean="0">
                <a:latin typeface="Calibri" pitchFamily="34" charset="0"/>
              </a:rPr>
              <a:t> </a:t>
            </a:r>
            <a:r>
              <a:rPr lang="en-US" sz="2000" dirty="0" err="1" smtClean="0">
                <a:latin typeface="Calibri" pitchFamily="34" charset="0"/>
              </a:rPr>
              <a:t>lajatul</a:t>
            </a:r>
            <a:r>
              <a:rPr lang="en-US" sz="2000" dirty="0" smtClean="0">
                <a:latin typeface="Calibri" pitchFamily="34" charset="0"/>
              </a:rPr>
              <a:t>,</a:t>
            </a:r>
            <a:br>
              <a:rPr lang="en-US" sz="2000" dirty="0" smtClean="0">
                <a:latin typeface="Calibri" pitchFamily="34" charset="0"/>
              </a:rPr>
            </a:br>
            <a:r>
              <a:rPr lang="en-US" sz="2000" dirty="0" err="1" smtClean="0">
                <a:latin typeface="Calibri" pitchFamily="34" charset="0"/>
              </a:rPr>
              <a:t>shetaraf</a:t>
            </a:r>
            <a:r>
              <a:rPr lang="en-US" sz="2000" dirty="0" smtClean="0">
                <a:latin typeface="Calibri" pitchFamily="34" charset="0"/>
              </a:rPr>
              <a:t> et </a:t>
            </a:r>
            <a:r>
              <a:rPr lang="en-US" sz="2000" dirty="0" err="1" smtClean="0">
                <a:latin typeface="Calibri" pitchFamily="34" charset="0"/>
              </a:rPr>
              <a:t>hag'di</a:t>
            </a:r>
            <a:r>
              <a:rPr lang="en-US" sz="2000" dirty="0" smtClean="0">
                <a:latin typeface="Calibri" pitchFamily="34" charset="0"/>
              </a:rPr>
              <a:t>,</a:t>
            </a:r>
            <a:br>
              <a:rPr lang="en-US" sz="2000" dirty="0" smtClean="0">
                <a:latin typeface="Calibri" pitchFamily="34" charset="0"/>
              </a:rPr>
            </a:br>
            <a:r>
              <a:rPr lang="en-US" sz="2000" dirty="0" err="1" smtClean="0">
                <a:latin typeface="Calibri" pitchFamily="34" charset="0"/>
              </a:rPr>
              <a:t>shekana</a:t>
            </a:r>
            <a:r>
              <a:rPr lang="en-US" sz="2000" dirty="0" smtClean="0">
                <a:latin typeface="Calibri" pitchFamily="34" charset="0"/>
              </a:rPr>
              <a:t> </a:t>
            </a:r>
            <a:r>
              <a:rPr lang="en-US" sz="2000" dirty="0" err="1" smtClean="0">
                <a:latin typeface="Calibri" pitchFamily="34" charset="0"/>
              </a:rPr>
              <a:t>avinu</a:t>
            </a:r>
            <a:r>
              <a:rPr lang="en-US" sz="2000" dirty="0" smtClean="0">
                <a:latin typeface="Calibri" pitchFamily="34" charset="0"/>
              </a:rPr>
              <a:t> </a:t>
            </a:r>
            <a:r>
              <a:rPr lang="en-US" sz="2000" dirty="0" err="1" smtClean="0">
                <a:latin typeface="Calibri" pitchFamily="34" charset="0"/>
              </a:rPr>
              <a:t>bishnei</a:t>
            </a:r>
            <a:r>
              <a:rPr lang="en-US" sz="2000" dirty="0" smtClean="0">
                <a:latin typeface="Calibri" pitchFamily="34" charset="0"/>
              </a:rPr>
              <a:t> </a:t>
            </a:r>
            <a:r>
              <a:rPr lang="en-US" sz="2000" dirty="0" err="1" smtClean="0">
                <a:latin typeface="Calibri" pitchFamily="34" charset="0"/>
              </a:rPr>
              <a:t>zuzim</a:t>
            </a:r>
            <a:r>
              <a:rPr lang="en-US" sz="2000" dirty="0" smtClean="0">
                <a:latin typeface="Calibri" pitchFamily="34" charset="0"/>
              </a:rPr>
              <a:t>,</a:t>
            </a:r>
            <a:br>
              <a:rPr lang="en-US" sz="2000" dirty="0" smtClean="0">
                <a:latin typeface="Calibri" pitchFamily="34" charset="0"/>
              </a:rPr>
            </a:br>
            <a:r>
              <a:rPr lang="en-US" sz="2000" dirty="0" err="1" smtClean="0">
                <a:latin typeface="Calibri" pitchFamily="34" charset="0"/>
              </a:rPr>
              <a:t>g'di</a:t>
            </a:r>
            <a:r>
              <a:rPr lang="en-US" sz="2000" dirty="0" smtClean="0">
                <a:latin typeface="Calibri" pitchFamily="34" charset="0"/>
              </a:rPr>
              <a:t> </a:t>
            </a:r>
            <a:r>
              <a:rPr lang="en-US" sz="2000" dirty="0" err="1" smtClean="0">
                <a:latin typeface="Calibri" pitchFamily="34" charset="0"/>
              </a:rPr>
              <a:t>ejad</a:t>
            </a:r>
            <a:r>
              <a:rPr lang="en-US" sz="2000" dirty="0" smtClean="0">
                <a:latin typeface="Calibri" pitchFamily="34" charset="0"/>
              </a:rPr>
              <a:t>, </a:t>
            </a:r>
            <a:r>
              <a:rPr lang="en-US" sz="2000" dirty="0" err="1" smtClean="0">
                <a:latin typeface="Calibri" pitchFamily="34" charset="0"/>
              </a:rPr>
              <a:t>g'di</a:t>
            </a:r>
            <a:r>
              <a:rPr lang="en-US" sz="2000" dirty="0" smtClean="0">
                <a:latin typeface="Calibri" pitchFamily="34" charset="0"/>
              </a:rPr>
              <a:t> </a:t>
            </a:r>
            <a:r>
              <a:rPr lang="en-US" sz="2000" dirty="0" err="1" smtClean="0">
                <a:latin typeface="Calibri" pitchFamily="34" charset="0"/>
              </a:rPr>
              <a:t>ejad</a:t>
            </a:r>
            <a:r>
              <a:rPr lang="en-US" sz="2000" dirty="0" smtClean="0">
                <a:latin typeface="Calibri" pitchFamily="34" charset="0"/>
              </a:rPr>
              <a:t>.</a:t>
            </a:r>
            <a:br>
              <a:rPr lang="en-US" sz="2000" dirty="0" smtClean="0">
                <a:latin typeface="Calibri" pitchFamily="34" charset="0"/>
              </a:rPr>
            </a:br>
            <a:r>
              <a:rPr lang="en-US" sz="2000" dirty="0" smtClean="0">
                <a:latin typeface="Calibri" pitchFamily="34" charset="0"/>
              </a:rPr>
              <a:t/>
            </a:r>
            <a:br>
              <a:rPr lang="en-US" sz="2000" dirty="0" smtClean="0">
                <a:latin typeface="Calibri" pitchFamily="34" charset="0"/>
              </a:rPr>
            </a:br>
            <a:endParaRPr kumimoji="0" lang="en-US" sz="2000" b="0" i="0" u="none" strike="noStrike" kern="1200" cap="none" spc="0" normalizeH="0" baseline="0" noProof="0" dirty="0" smtClean="0">
              <a:ln>
                <a:noFill/>
              </a:ln>
              <a:solidFill>
                <a:srgbClr val="000000"/>
              </a:solidFill>
              <a:effectLst/>
              <a:uLnTx/>
              <a:uFillTx/>
              <a:latin typeface="Calibri" pitchFamily="34" charset="0"/>
            </a:endParaRPr>
          </a:p>
        </p:txBody>
      </p:sp>
    </p:spTree>
  </p:cSld>
  <p:clrMapOvr>
    <a:masterClrMapping/>
  </p:clrMapOvr>
  <p:transition/>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710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7108" name="Content Placeholder 2"/>
          <p:cNvSpPr txBox="1">
            <a:spLocks noGrp="1"/>
          </p:cNvSpPr>
          <p:nvPr>
            <p:ph idx="1"/>
          </p:nvPr>
        </p:nvSpPr>
        <p:spPr>
          <a:xfrm>
            <a:off x="838200" y="1447800"/>
            <a:ext cx="3810000" cy="4800600"/>
          </a:xfrm>
        </p:spPr>
        <p:txBody>
          <a:bodyPr/>
          <a:lstStyle/>
          <a:p>
            <a:r>
              <a:rPr lang="en-US" sz="2000" dirty="0" err="1" smtClean="0"/>
              <a:t>Va'ata</a:t>
            </a:r>
            <a:r>
              <a:rPr lang="en-US" sz="2000" dirty="0" smtClean="0"/>
              <a:t> </a:t>
            </a:r>
            <a:r>
              <a:rPr lang="en-US" sz="2000" dirty="0" err="1" smtClean="0"/>
              <a:t>jutra</a:t>
            </a:r>
            <a:r>
              <a:rPr lang="en-US" sz="2000" dirty="0" smtClean="0"/>
              <a:t>,</a:t>
            </a:r>
            <a:br>
              <a:rPr lang="en-US" sz="2000" dirty="0" smtClean="0"/>
            </a:br>
            <a:r>
              <a:rPr lang="en-US" sz="2000" dirty="0" err="1" smtClean="0"/>
              <a:t>vehikah</a:t>
            </a:r>
            <a:r>
              <a:rPr lang="en-US" sz="2000" dirty="0" smtClean="0"/>
              <a:t> </a:t>
            </a:r>
            <a:r>
              <a:rPr lang="en-US" sz="2000" dirty="0" err="1" smtClean="0"/>
              <a:t>lejalba</a:t>
            </a:r>
            <a:r>
              <a:rPr lang="en-US" sz="2000" dirty="0" smtClean="0"/>
              <a:t>,</a:t>
            </a:r>
            <a:br>
              <a:rPr lang="en-US" sz="2000" dirty="0" smtClean="0"/>
            </a:br>
            <a:r>
              <a:rPr lang="en-US" sz="2000" dirty="0" err="1" smtClean="0"/>
              <a:t>denashaj</a:t>
            </a:r>
            <a:r>
              <a:rPr lang="en-US" sz="2000" dirty="0" smtClean="0"/>
              <a:t> </a:t>
            </a:r>
            <a:r>
              <a:rPr lang="en-US" sz="2000" dirty="0" err="1" smtClean="0"/>
              <a:t>leshunra</a:t>
            </a:r>
            <a:r>
              <a:rPr lang="en-US" sz="2000" dirty="0" smtClean="0"/>
              <a:t/>
            </a:r>
            <a:br>
              <a:rPr lang="en-US" sz="2000" dirty="0" smtClean="0"/>
            </a:br>
            <a:r>
              <a:rPr lang="en-US" sz="2000" dirty="0" err="1" smtClean="0"/>
              <a:t>de'ajla</a:t>
            </a:r>
            <a:r>
              <a:rPr lang="en-US" sz="2000" dirty="0" smtClean="0"/>
              <a:t> </a:t>
            </a:r>
            <a:r>
              <a:rPr lang="en-US" sz="2000" dirty="0" err="1" smtClean="0"/>
              <a:t>legadya</a:t>
            </a:r>
            <a:r>
              <a:rPr lang="en-US" sz="2000" dirty="0" smtClean="0"/>
              <a:t/>
            </a:r>
            <a:br>
              <a:rPr lang="en-US" sz="2000" dirty="0" smtClean="0"/>
            </a:br>
            <a:r>
              <a:rPr lang="en-US" sz="2000" dirty="0" err="1" smtClean="0"/>
              <a:t>dizabin</a:t>
            </a:r>
            <a:r>
              <a:rPr lang="en-US" sz="2000" dirty="0" smtClean="0"/>
              <a:t> </a:t>
            </a:r>
            <a:r>
              <a:rPr lang="en-US" sz="2000" dirty="0" err="1" smtClean="0"/>
              <a:t>aba</a:t>
            </a:r>
            <a:r>
              <a:rPr lang="en-US" sz="2000" dirty="0" smtClean="0"/>
              <a:t> </a:t>
            </a:r>
            <a:r>
              <a:rPr lang="en-US" sz="2000" dirty="0" err="1" smtClean="0"/>
              <a:t>bitrei</a:t>
            </a:r>
            <a:r>
              <a:rPr lang="en-US" sz="2000" dirty="0" smtClean="0"/>
              <a:t> </a:t>
            </a:r>
            <a:r>
              <a:rPr lang="en-US" sz="2000" dirty="0" err="1" smtClean="0"/>
              <a:t>zuzei</a:t>
            </a:r>
            <a:r>
              <a:rPr lang="en-US" sz="2000" dirty="0" smtClean="0"/>
              <a:t>,</a:t>
            </a:r>
            <a:br>
              <a:rPr lang="en-US" sz="2000" dirty="0" smtClean="0"/>
            </a:br>
            <a:r>
              <a:rPr lang="en-US" sz="2000" dirty="0" err="1" smtClean="0"/>
              <a:t>jad</a:t>
            </a:r>
            <a:r>
              <a:rPr lang="en-US" sz="2000" dirty="0" smtClean="0"/>
              <a:t> </a:t>
            </a:r>
            <a:r>
              <a:rPr lang="en-US" sz="2000" dirty="0" err="1" smtClean="0"/>
              <a:t>gadya</a:t>
            </a:r>
            <a:r>
              <a:rPr lang="en-US" sz="2000" dirty="0" smtClean="0"/>
              <a:t>, </a:t>
            </a:r>
            <a:r>
              <a:rPr lang="en-US" sz="2000" dirty="0" err="1" smtClean="0"/>
              <a:t>jad</a:t>
            </a:r>
            <a:r>
              <a:rPr lang="en-US" sz="2000" dirty="0" smtClean="0"/>
              <a:t> </a:t>
            </a:r>
            <a:r>
              <a:rPr lang="en-US" sz="2000" dirty="0" err="1" smtClean="0"/>
              <a:t>gadya</a:t>
            </a:r>
            <a:r>
              <a:rPr lang="en-US" sz="2000" dirty="0" smtClean="0"/>
              <a:t>.</a:t>
            </a:r>
            <a:br>
              <a:rPr lang="en-US" sz="2000" dirty="0" smtClean="0"/>
            </a:br>
            <a:r>
              <a:rPr lang="en-US" sz="2000" dirty="0" smtClean="0"/>
              <a:t/>
            </a:r>
            <a:br>
              <a:rPr lang="en-US" sz="2000" dirty="0" smtClean="0"/>
            </a:br>
            <a:r>
              <a:rPr lang="en-US" sz="2000" dirty="0" err="1" smtClean="0"/>
              <a:t>Va'ata</a:t>
            </a:r>
            <a:r>
              <a:rPr lang="en-US" sz="2000" dirty="0" smtClean="0"/>
              <a:t> </a:t>
            </a:r>
            <a:r>
              <a:rPr lang="en-US" sz="2000" dirty="0" err="1" smtClean="0"/>
              <a:t>nura</a:t>
            </a:r>
            <a:r>
              <a:rPr lang="en-US" sz="2000" dirty="0" smtClean="0"/>
              <a:t>,</a:t>
            </a:r>
            <a:br>
              <a:rPr lang="en-US" sz="2000" dirty="0" smtClean="0"/>
            </a:br>
            <a:r>
              <a:rPr lang="en-US" sz="2000" dirty="0" err="1" smtClean="0"/>
              <a:t>vesaraf</a:t>
            </a:r>
            <a:r>
              <a:rPr lang="en-US" sz="2000" dirty="0" smtClean="0"/>
              <a:t> </a:t>
            </a:r>
            <a:r>
              <a:rPr lang="en-US" sz="2000" dirty="0" err="1" smtClean="0"/>
              <a:t>lejutra</a:t>
            </a:r>
            <a:r>
              <a:rPr lang="en-US" sz="2000" dirty="0" smtClean="0"/>
              <a:t>,</a:t>
            </a:r>
            <a:br>
              <a:rPr lang="en-US" sz="2000" dirty="0" smtClean="0"/>
            </a:br>
            <a:r>
              <a:rPr lang="en-US" sz="2000" dirty="0" err="1" smtClean="0"/>
              <a:t>dehikah</a:t>
            </a:r>
            <a:r>
              <a:rPr lang="en-US" sz="2000" dirty="0" smtClean="0"/>
              <a:t> </a:t>
            </a:r>
            <a:r>
              <a:rPr lang="en-US" sz="2000" dirty="0" err="1" smtClean="0"/>
              <a:t>lejalba</a:t>
            </a:r>
            <a:r>
              <a:rPr lang="en-US" sz="2000" dirty="0" smtClean="0"/>
              <a:t>,</a:t>
            </a:r>
            <a:br>
              <a:rPr lang="en-US" sz="2000" dirty="0" smtClean="0"/>
            </a:br>
            <a:r>
              <a:rPr lang="en-US" sz="2000" dirty="0" err="1" smtClean="0"/>
              <a:t>denashaj</a:t>
            </a:r>
            <a:r>
              <a:rPr lang="en-US" sz="2000" dirty="0" smtClean="0"/>
              <a:t> </a:t>
            </a:r>
            <a:r>
              <a:rPr lang="en-US" sz="2000" dirty="0" err="1" smtClean="0"/>
              <a:t>leshunra</a:t>
            </a:r>
            <a:r>
              <a:rPr lang="en-US" sz="2000" dirty="0" smtClean="0"/>
              <a:t/>
            </a:r>
            <a:br>
              <a:rPr lang="en-US" sz="2000" dirty="0" smtClean="0"/>
            </a:br>
            <a:r>
              <a:rPr lang="en-US" sz="2000" dirty="0" err="1" smtClean="0"/>
              <a:t>de'ajla</a:t>
            </a:r>
            <a:r>
              <a:rPr lang="en-US" sz="2000" dirty="0" smtClean="0"/>
              <a:t> </a:t>
            </a:r>
            <a:r>
              <a:rPr lang="en-US" sz="2000" dirty="0" err="1" smtClean="0"/>
              <a:t>legadya</a:t>
            </a:r>
            <a:r>
              <a:rPr lang="en-US" sz="2000" dirty="0" smtClean="0"/>
              <a:t/>
            </a:r>
            <a:br>
              <a:rPr lang="en-US" sz="2000" dirty="0" smtClean="0"/>
            </a:br>
            <a:r>
              <a:rPr lang="en-US" sz="2000" dirty="0" err="1" smtClean="0"/>
              <a:t>dizabin</a:t>
            </a:r>
            <a:r>
              <a:rPr lang="en-US" sz="2000" dirty="0" smtClean="0"/>
              <a:t> </a:t>
            </a:r>
            <a:r>
              <a:rPr lang="en-US" sz="2000" dirty="0" err="1" smtClean="0"/>
              <a:t>aba</a:t>
            </a:r>
            <a:r>
              <a:rPr lang="en-US" sz="2000" dirty="0" smtClean="0"/>
              <a:t> </a:t>
            </a:r>
            <a:r>
              <a:rPr lang="en-US" sz="2000" dirty="0" err="1" smtClean="0"/>
              <a:t>bitrei</a:t>
            </a:r>
            <a:r>
              <a:rPr lang="en-US" sz="2000" dirty="0" smtClean="0"/>
              <a:t> </a:t>
            </a:r>
            <a:r>
              <a:rPr lang="en-US" sz="2000" dirty="0" err="1" smtClean="0"/>
              <a:t>zuzei</a:t>
            </a:r>
            <a:r>
              <a:rPr lang="en-US" sz="2000" dirty="0" smtClean="0"/>
              <a:t>,</a:t>
            </a:r>
            <a:br>
              <a:rPr lang="en-US" sz="2000" dirty="0" smtClean="0"/>
            </a:br>
            <a:r>
              <a:rPr lang="en-US" sz="2000" dirty="0" err="1" smtClean="0"/>
              <a:t>jad</a:t>
            </a:r>
            <a:r>
              <a:rPr lang="en-US" sz="2000" dirty="0" smtClean="0"/>
              <a:t> </a:t>
            </a:r>
            <a:r>
              <a:rPr lang="en-US" sz="2000" dirty="0" err="1" smtClean="0"/>
              <a:t>gadya</a:t>
            </a:r>
            <a:r>
              <a:rPr lang="en-US" sz="2000" dirty="0" smtClean="0"/>
              <a:t>, </a:t>
            </a:r>
            <a:r>
              <a:rPr lang="en-US" sz="2000" dirty="0" err="1" smtClean="0"/>
              <a:t>jad</a:t>
            </a:r>
            <a:r>
              <a:rPr lang="en-US" sz="2000" dirty="0" smtClean="0"/>
              <a:t> </a:t>
            </a:r>
            <a:r>
              <a:rPr lang="en-US" sz="2000" dirty="0" err="1" smtClean="0"/>
              <a:t>gadya</a:t>
            </a:r>
            <a:r>
              <a:rPr lang="en-US" sz="2000" dirty="0" smtClean="0"/>
              <a:t>.</a:t>
            </a:r>
            <a:br>
              <a:rPr lang="en-US" sz="2000" dirty="0" smtClean="0"/>
            </a:br>
            <a:r>
              <a:rPr lang="en-US" sz="2000" dirty="0" smtClean="0"/>
              <a:t/>
            </a:r>
            <a:br>
              <a:rPr lang="en-US" sz="2000" dirty="0" smtClean="0"/>
            </a:br>
            <a:endParaRPr sz="2000" dirty="0" smtClean="0">
              <a:latin typeface="Calibri" pitchFamily="34" charset="0"/>
            </a:endParaRPr>
          </a:p>
        </p:txBody>
      </p:sp>
      <p:sp>
        <p:nvSpPr>
          <p:cNvPr id="6" name="Content Placeholder 2"/>
          <p:cNvSpPr txBox="1">
            <a:spLocks/>
          </p:cNvSpPr>
          <p:nvPr/>
        </p:nvSpPr>
        <p:spPr bwMode="auto">
          <a:xfrm>
            <a:off x="4876800" y="1447800"/>
            <a:ext cx="3733800" cy="495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ts val="800"/>
              </a:spcBef>
              <a:spcAft>
                <a:spcPct val="0"/>
              </a:spcAft>
              <a:buClrTx/>
              <a:buSzPct val="100000"/>
              <a:buFont typeface="Arial" charset="0"/>
              <a:buChar char="•"/>
              <a:tabLst/>
              <a:defRPr/>
            </a:pPr>
            <a:r>
              <a:rPr lang="en-US" sz="2000" dirty="0" err="1" smtClean="0">
                <a:latin typeface="Calibri" pitchFamily="34" charset="0"/>
              </a:rPr>
              <a:t>Uva</a:t>
            </a:r>
            <a:r>
              <a:rPr lang="en-US" sz="2000" dirty="0" smtClean="0">
                <a:latin typeface="Calibri" pitchFamily="34" charset="0"/>
              </a:rPr>
              <a:t> </a:t>
            </a:r>
            <a:r>
              <a:rPr lang="en-US" sz="2000" dirty="0" err="1" smtClean="0">
                <a:latin typeface="Calibri" pitchFamily="34" charset="0"/>
              </a:rPr>
              <a:t>makel</a:t>
            </a:r>
            <a:r>
              <a:rPr lang="en-US" sz="2000" dirty="0" smtClean="0">
                <a:latin typeface="Calibri" pitchFamily="34" charset="0"/>
              </a:rPr>
              <a:t>,</a:t>
            </a:r>
            <a:br>
              <a:rPr lang="en-US" sz="2000" dirty="0" smtClean="0">
                <a:latin typeface="Calibri" pitchFamily="34" charset="0"/>
              </a:rPr>
            </a:br>
            <a:r>
              <a:rPr lang="en-US" sz="2000" dirty="0" err="1" smtClean="0">
                <a:latin typeface="Calibri" pitchFamily="34" charset="0"/>
              </a:rPr>
              <a:t>vejavat</a:t>
            </a:r>
            <a:r>
              <a:rPr lang="en-US" sz="2000" dirty="0" smtClean="0">
                <a:latin typeface="Calibri" pitchFamily="34" charset="0"/>
              </a:rPr>
              <a:t> </a:t>
            </a:r>
            <a:r>
              <a:rPr lang="en-US" sz="2000" dirty="0" err="1" smtClean="0">
                <a:latin typeface="Calibri" pitchFamily="34" charset="0"/>
              </a:rPr>
              <a:t>bakelev</a:t>
            </a:r>
            <a:r>
              <a:rPr lang="en-US" sz="2000" dirty="0" smtClean="0">
                <a:latin typeface="Calibri" pitchFamily="34" charset="0"/>
              </a:rPr>
              <a:t>,</a:t>
            </a:r>
            <a:br>
              <a:rPr lang="en-US" sz="2000" dirty="0" smtClean="0">
                <a:latin typeface="Calibri" pitchFamily="34" charset="0"/>
              </a:rPr>
            </a:br>
            <a:r>
              <a:rPr lang="en-US" sz="2000" dirty="0" err="1" smtClean="0">
                <a:latin typeface="Calibri" pitchFamily="34" charset="0"/>
              </a:rPr>
              <a:t>shenashaj</a:t>
            </a:r>
            <a:r>
              <a:rPr lang="en-US" sz="2000" dirty="0" smtClean="0">
                <a:latin typeface="Calibri" pitchFamily="34" charset="0"/>
              </a:rPr>
              <a:t> </a:t>
            </a:r>
            <a:r>
              <a:rPr lang="en-US" sz="2000" dirty="0" err="1" smtClean="0">
                <a:latin typeface="Calibri" pitchFamily="34" charset="0"/>
              </a:rPr>
              <a:t>lajatul</a:t>
            </a:r>
            <a:r>
              <a:rPr lang="en-US" sz="2000" dirty="0" smtClean="0">
                <a:latin typeface="Calibri" pitchFamily="34" charset="0"/>
              </a:rPr>
              <a:t>,</a:t>
            </a:r>
            <a:br>
              <a:rPr lang="en-US" sz="2000" dirty="0" smtClean="0">
                <a:latin typeface="Calibri" pitchFamily="34" charset="0"/>
              </a:rPr>
            </a:br>
            <a:r>
              <a:rPr lang="en-US" sz="2000" dirty="0" err="1" smtClean="0">
                <a:latin typeface="Calibri" pitchFamily="34" charset="0"/>
              </a:rPr>
              <a:t>shetaraf</a:t>
            </a:r>
            <a:r>
              <a:rPr lang="en-US" sz="2000" dirty="0" smtClean="0">
                <a:latin typeface="Calibri" pitchFamily="34" charset="0"/>
              </a:rPr>
              <a:t> et </a:t>
            </a:r>
            <a:r>
              <a:rPr lang="en-US" sz="2000" dirty="0" err="1" smtClean="0">
                <a:latin typeface="Calibri" pitchFamily="34" charset="0"/>
              </a:rPr>
              <a:t>hag'di</a:t>
            </a:r>
            <a:r>
              <a:rPr lang="en-US" sz="2000" dirty="0" smtClean="0">
                <a:latin typeface="Calibri" pitchFamily="34" charset="0"/>
              </a:rPr>
              <a:t> ,</a:t>
            </a:r>
            <a:br>
              <a:rPr lang="en-US" sz="2000" dirty="0" smtClean="0">
                <a:latin typeface="Calibri" pitchFamily="34" charset="0"/>
              </a:rPr>
            </a:br>
            <a:r>
              <a:rPr lang="en-US" sz="2000" dirty="0" err="1" smtClean="0">
                <a:latin typeface="Calibri" pitchFamily="34" charset="0"/>
              </a:rPr>
              <a:t>shekana</a:t>
            </a:r>
            <a:r>
              <a:rPr lang="en-US" sz="2000" dirty="0" smtClean="0">
                <a:latin typeface="Calibri" pitchFamily="34" charset="0"/>
              </a:rPr>
              <a:t> </a:t>
            </a:r>
            <a:r>
              <a:rPr lang="en-US" sz="2000" dirty="0" err="1" smtClean="0">
                <a:latin typeface="Calibri" pitchFamily="34" charset="0"/>
              </a:rPr>
              <a:t>avinu</a:t>
            </a:r>
            <a:r>
              <a:rPr lang="en-US" sz="2000" dirty="0" smtClean="0">
                <a:latin typeface="Calibri" pitchFamily="34" charset="0"/>
              </a:rPr>
              <a:t> </a:t>
            </a:r>
            <a:r>
              <a:rPr lang="en-US" sz="2000" dirty="0" err="1" smtClean="0">
                <a:latin typeface="Calibri" pitchFamily="34" charset="0"/>
              </a:rPr>
              <a:t>bishnei</a:t>
            </a:r>
            <a:r>
              <a:rPr lang="en-US" sz="2000" dirty="0" smtClean="0">
                <a:latin typeface="Calibri" pitchFamily="34" charset="0"/>
              </a:rPr>
              <a:t> </a:t>
            </a:r>
            <a:r>
              <a:rPr lang="en-US" sz="2000" dirty="0" err="1" smtClean="0">
                <a:latin typeface="Calibri" pitchFamily="34" charset="0"/>
              </a:rPr>
              <a:t>zuzim</a:t>
            </a:r>
            <a:r>
              <a:rPr lang="en-US" sz="2000" dirty="0" smtClean="0">
                <a:latin typeface="Calibri" pitchFamily="34" charset="0"/>
              </a:rPr>
              <a:t>,</a:t>
            </a:r>
            <a:br>
              <a:rPr lang="en-US" sz="2000" dirty="0" smtClean="0">
                <a:latin typeface="Calibri" pitchFamily="34" charset="0"/>
              </a:rPr>
            </a:br>
            <a:r>
              <a:rPr lang="en-US" sz="2000" dirty="0" err="1" smtClean="0">
                <a:latin typeface="Calibri" pitchFamily="34" charset="0"/>
              </a:rPr>
              <a:t>g'di</a:t>
            </a:r>
            <a:r>
              <a:rPr lang="en-US" sz="2000" dirty="0" smtClean="0">
                <a:latin typeface="Calibri" pitchFamily="34" charset="0"/>
              </a:rPr>
              <a:t> </a:t>
            </a:r>
            <a:r>
              <a:rPr lang="en-US" sz="2000" dirty="0" err="1" smtClean="0">
                <a:latin typeface="Calibri" pitchFamily="34" charset="0"/>
              </a:rPr>
              <a:t>ejad</a:t>
            </a:r>
            <a:r>
              <a:rPr lang="en-US" sz="2000" dirty="0" smtClean="0">
                <a:latin typeface="Calibri" pitchFamily="34" charset="0"/>
              </a:rPr>
              <a:t>, </a:t>
            </a:r>
            <a:r>
              <a:rPr lang="en-US" sz="2000" dirty="0" err="1" smtClean="0">
                <a:latin typeface="Calibri" pitchFamily="34" charset="0"/>
              </a:rPr>
              <a:t>g'di</a:t>
            </a:r>
            <a:r>
              <a:rPr lang="en-US" sz="2000" dirty="0" smtClean="0">
                <a:latin typeface="Calibri" pitchFamily="34" charset="0"/>
              </a:rPr>
              <a:t> </a:t>
            </a:r>
            <a:r>
              <a:rPr lang="en-US" sz="2000" dirty="0" err="1" smtClean="0">
                <a:latin typeface="Calibri" pitchFamily="34" charset="0"/>
              </a:rPr>
              <a:t>ejad</a:t>
            </a:r>
            <a:r>
              <a:rPr lang="en-US" sz="2000" dirty="0" smtClean="0">
                <a:latin typeface="Calibri" pitchFamily="34" charset="0"/>
              </a:rPr>
              <a:t>.</a:t>
            </a:r>
            <a:br>
              <a:rPr lang="en-US" sz="2000" dirty="0" smtClean="0">
                <a:latin typeface="Calibri" pitchFamily="34" charset="0"/>
              </a:rPr>
            </a:br>
            <a:r>
              <a:rPr lang="en-US" sz="2000" dirty="0" smtClean="0">
                <a:latin typeface="Calibri" pitchFamily="34" charset="0"/>
              </a:rPr>
              <a:t/>
            </a:r>
            <a:br>
              <a:rPr lang="en-US" sz="2000" dirty="0" smtClean="0">
                <a:latin typeface="Calibri" pitchFamily="34" charset="0"/>
              </a:rPr>
            </a:br>
            <a:r>
              <a:rPr lang="en-US" sz="2000" dirty="0" err="1" smtClean="0">
                <a:latin typeface="Calibri" pitchFamily="34" charset="0"/>
              </a:rPr>
              <a:t>Uva</a:t>
            </a:r>
            <a:r>
              <a:rPr lang="en-US" sz="2000" dirty="0" smtClean="0">
                <a:latin typeface="Calibri" pitchFamily="34" charset="0"/>
              </a:rPr>
              <a:t> </a:t>
            </a:r>
            <a:r>
              <a:rPr lang="en-US" sz="2000" dirty="0" err="1" smtClean="0">
                <a:latin typeface="Calibri" pitchFamily="34" charset="0"/>
              </a:rPr>
              <a:t>esh</a:t>
            </a:r>
            <a:r>
              <a:rPr lang="en-US" sz="2000" dirty="0" smtClean="0">
                <a:latin typeface="Calibri" pitchFamily="34" charset="0"/>
              </a:rPr>
              <a:t>,</a:t>
            </a:r>
            <a:br>
              <a:rPr lang="en-US" sz="2000" dirty="0" smtClean="0">
                <a:latin typeface="Calibri" pitchFamily="34" charset="0"/>
              </a:rPr>
            </a:br>
            <a:r>
              <a:rPr lang="en-US" sz="2000" dirty="0" err="1" smtClean="0">
                <a:latin typeface="Calibri" pitchFamily="34" charset="0"/>
              </a:rPr>
              <a:t>vesarfah</a:t>
            </a:r>
            <a:r>
              <a:rPr lang="en-US" sz="2000" dirty="0" smtClean="0">
                <a:latin typeface="Calibri" pitchFamily="34" charset="0"/>
              </a:rPr>
              <a:t> et </a:t>
            </a:r>
            <a:r>
              <a:rPr lang="en-US" sz="2000" dirty="0" err="1" smtClean="0">
                <a:latin typeface="Calibri" pitchFamily="34" charset="0"/>
              </a:rPr>
              <a:t>hamakel</a:t>
            </a:r>
            <a:r>
              <a:rPr lang="en-US" sz="2000" dirty="0" smtClean="0">
                <a:latin typeface="Calibri" pitchFamily="34" charset="0"/>
              </a:rPr>
              <a:t>,</a:t>
            </a:r>
            <a:br>
              <a:rPr lang="en-US" sz="2000" dirty="0" smtClean="0">
                <a:latin typeface="Calibri" pitchFamily="34" charset="0"/>
              </a:rPr>
            </a:br>
            <a:r>
              <a:rPr lang="en-US" sz="2000" dirty="0" err="1" smtClean="0">
                <a:latin typeface="Calibri" pitchFamily="34" charset="0"/>
              </a:rPr>
              <a:t>vejavat</a:t>
            </a:r>
            <a:r>
              <a:rPr lang="en-US" sz="2000" dirty="0" smtClean="0">
                <a:latin typeface="Calibri" pitchFamily="34" charset="0"/>
              </a:rPr>
              <a:t> </a:t>
            </a:r>
            <a:r>
              <a:rPr lang="en-US" sz="2000" dirty="0" err="1" smtClean="0">
                <a:latin typeface="Calibri" pitchFamily="34" charset="0"/>
              </a:rPr>
              <a:t>bakelev</a:t>
            </a:r>
            <a:r>
              <a:rPr lang="en-US" sz="2000" dirty="0" smtClean="0">
                <a:latin typeface="Calibri" pitchFamily="34" charset="0"/>
              </a:rPr>
              <a:t>,</a:t>
            </a:r>
            <a:br>
              <a:rPr lang="en-US" sz="2000" dirty="0" smtClean="0">
                <a:latin typeface="Calibri" pitchFamily="34" charset="0"/>
              </a:rPr>
            </a:br>
            <a:r>
              <a:rPr lang="en-US" sz="2000" dirty="0" err="1" smtClean="0">
                <a:latin typeface="Calibri" pitchFamily="34" charset="0"/>
              </a:rPr>
              <a:t>shenashaj</a:t>
            </a:r>
            <a:r>
              <a:rPr lang="en-US" sz="2000" dirty="0" smtClean="0">
                <a:latin typeface="Calibri" pitchFamily="34" charset="0"/>
              </a:rPr>
              <a:t> </a:t>
            </a:r>
            <a:r>
              <a:rPr lang="en-US" sz="2000" dirty="0" err="1" smtClean="0">
                <a:latin typeface="Calibri" pitchFamily="34" charset="0"/>
              </a:rPr>
              <a:t>lajatul</a:t>
            </a:r>
            <a:r>
              <a:rPr lang="en-US" sz="2000" dirty="0" smtClean="0">
                <a:latin typeface="Calibri" pitchFamily="34" charset="0"/>
              </a:rPr>
              <a:t>,</a:t>
            </a:r>
            <a:br>
              <a:rPr lang="en-US" sz="2000" dirty="0" smtClean="0">
                <a:latin typeface="Calibri" pitchFamily="34" charset="0"/>
              </a:rPr>
            </a:br>
            <a:r>
              <a:rPr lang="en-US" sz="2000" dirty="0" err="1" smtClean="0">
                <a:latin typeface="Calibri" pitchFamily="34" charset="0"/>
              </a:rPr>
              <a:t>shetaraf</a:t>
            </a:r>
            <a:r>
              <a:rPr lang="en-US" sz="2000" dirty="0" smtClean="0">
                <a:latin typeface="Calibri" pitchFamily="34" charset="0"/>
              </a:rPr>
              <a:t> et </a:t>
            </a:r>
            <a:r>
              <a:rPr lang="en-US" sz="2000" dirty="0" err="1" smtClean="0">
                <a:latin typeface="Calibri" pitchFamily="34" charset="0"/>
              </a:rPr>
              <a:t>hag'di</a:t>
            </a:r>
            <a:r>
              <a:rPr lang="en-US" sz="2000" dirty="0" smtClean="0">
                <a:latin typeface="Calibri" pitchFamily="34" charset="0"/>
              </a:rPr>
              <a:t> ,</a:t>
            </a:r>
            <a:br>
              <a:rPr lang="en-US" sz="2000" dirty="0" smtClean="0">
                <a:latin typeface="Calibri" pitchFamily="34" charset="0"/>
              </a:rPr>
            </a:br>
            <a:r>
              <a:rPr lang="en-US" sz="2000" dirty="0" err="1" smtClean="0">
                <a:latin typeface="Calibri" pitchFamily="34" charset="0"/>
              </a:rPr>
              <a:t>shekana</a:t>
            </a:r>
            <a:r>
              <a:rPr lang="en-US" sz="2000" dirty="0" smtClean="0">
                <a:latin typeface="Calibri" pitchFamily="34" charset="0"/>
              </a:rPr>
              <a:t> </a:t>
            </a:r>
            <a:r>
              <a:rPr lang="en-US" sz="2000" dirty="0" err="1" smtClean="0">
                <a:latin typeface="Calibri" pitchFamily="34" charset="0"/>
              </a:rPr>
              <a:t>avinu</a:t>
            </a:r>
            <a:r>
              <a:rPr lang="en-US" sz="2000" dirty="0" smtClean="0">
                <a:latin typeface="Calibri" pitchFamily="34" charset="0"/>
              </a:rPr>
              <a:t> </a:t>
            </a:r>
            <a:r>
              <a:rPr lang="en-US" sz="2000" dirty="0" err="1" smtClean="0">
                <a:latin typeface="Calibri" pitchFamily="34" charset="0"/>
              </a:rPr>
              <a:t>bishnei</a:t>
            </a:r>
            <a:r>
              <a:rPr lang="en-US" sz="2000" dirty="0" smtClean="0">
                <a:latin typeface="Calibri" pitchFamily="34" charset="0"/>
              </a:rPr>
              <a:t> </a:t>
            </a:r>
            <a:r>
              <a:rPr lang="en-US" sz="2000" dirty="0" err="1" smtClean="0">
                <a:latin typeface="Calibri" pitchFamily="34" charset="0"/>
              </a:rPr>
              <a:t>zuzim</a:t>
            </a:r>
            <a:r>
              <a:rPr lang="en-US" sz="2000" dirty="0" smtClean="0">
                <a:latin typeface="Calibri" pitchFamily="34" charset="0"/>
              </a:rPr>
              <a:t>,</a:t>
            </a:r>
            <a:br>
              <a:rPr lang="en-US" sz="2000" dirty="0" smtClean="0">
                <a:latin typeface="Calibri" pitchFamily="34" charset="0"/>
              </a:rPr>
            </a:br>
            <a:r>
              <a:rPr lang="en-US" sz="2000" dirty="0" err="1" smtClean="0">
                <a:latin typeface="Calibri" pitchFamily="34" charset="0"/>
              </a:rPr>
              <a:t>g'di</a:t>
            </a:r>
            <a:r>
              <a:rPr lang="en-US" sz="2000" dirty="0" smtClean="0">
                <a:latin typeface="Calibri" pitchFamily="34" charset="0"/>
              </a:rPr>
              <a:t> </a:t>
            </a:r>
            <a:r>
              <a:rPr lang="en-US" sz="2000" dirty="0" err="1" smtClean="0">
                <a:latin typeface="Calibri" pitchFamily="34" charset="0"/>
              </a:rPr>
              <a:t>ejad</a:t>
            </a:r>
            <a:r>
              <a:rPr lang="en-US" sz="2000" dirty="0" smtClean="0">
                <a:latin typeface="Calibri" pitchFamily="34" charset="0"/>
              </a:rPr>
              <a:t>, </a:t>
            </a:r>
            <a:r>
              <a:rPr lang="en-US" sz="2000" dirty="0" err="1" smtClean="0">
                <a:latin typeface="Calibri" pitchFamily="34" charset="0"/>
              </a:rPr>
              <a:t>g'di</a:t>
            </a:r>
            <a:r>
              <a:rPr lang="en-US" sz="2000" dirty="0" smtClean="0">
                <a:latin typeface="Calibri" pitchFamily="34" charset="0"/>
              </a:rPr>
              <a:t> </a:t>
            </a:r>
            <a:r>
              <a:rPr lang="en-US" sz="2000" dirty="0" err="1" smtClean="0">
                <a:latin typeface="Calibri" pitchFamily="34" charset="0"/>
              </a:rPr>
              <a:t>ejad</a:t>
            </a:r>
            <a:r>
              <a:rPr lang="en-US" sz="2000" dirty="0" smtClean="0">
                <a:latin typeface="Calibri" pitchFamily="34" charset="0"/>
              </a:rPr>
              <a:t>.</a:t>
            </a:r>
            <a:br>
              <a:rPr lang="en-US" sz="2000" dirty="0" smtClean="0">
                <a:latin typeface="Calibri" pitchFamily="34" charset="0"/>
              </a:rPr>
            </a:br>
            <a:r>
              <a:rPr lang="en-US" sz="2000" dirty="0" smtClean="0">
                <a:latin typeface="Calibri" pitchFamily="34" charset="0"/>
              </a:rPr>
              <a:t/>
            </a:r>
            <a:br>
              <a:rPr lang="en-US" sz="2000" dirty="0" smtClean="0">
                <a:latin typeface="Calibri" pitchFamily="34" charset="0"/>
              </a:rPr>
            </a:br>
            <a:endParaRPr kumimoji="0" lang="en-US" sz="2000" b="0" i="0" u="none" strike="noStrike" kern="1200" cap="none" spc="0" normalizeH="0" baseline="0" noProof="0" dirty="0" smtClean="0">
              <a:ln>
                <a:noFill/>
              </a:ln>
              <a:solidFill>
                <a:srgbClr val="000000"/>
              </a:solidFill>
              <a:effectLst/>
              <a:uLnTx/>
              <a:uFillTx/>
              <a:latin typeface="Calibri" pitchFamily="34" charset="0"/>
            </a:endParaRPr>
          </a:p>
        </p:txBody>
      </p:sp>
    </p:spTree>
  </p:cSld>
  <p:clrMapOvr>
    <a:masterClrMapping/>
  </p:clrMapOvr>
  <p:transition/>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710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7108" name="Content Placeholder 2"/>
          <p:cNvSpPr txBox="1">
            <a:spLocks noGrp="1"/>
          </p:cNvSpPr>
          <p:nvPr>
            <p:ph idx="1"/>
          </p:nvPr>
        </p:nvSpPr>
        <p:spPr>
          <a:xfrm>
            <a:off x="838200" y="1447800"/>
            <a:ext cx="3810000" cy="4800600"/>
          </a:xfrm>
        </p:spPr>
        <p:txBody>
          <a:bodyPr/>
          <a:lstStyle/>
          <a:p>
            <a:r>
              <a:rPr lang="en-US" sz="1800" dirty="0" err="1" smtClean="0"/>
              <a:t>Va'ata</a:t>
            </a:r>
            <a:r>
              <a:rPr lang="en-US" sz="1800" dirty="0" smtClean="0"/>
              <a:t> </a:t>
            </a:r>
            <a:r>
              <a:rPr lang="en-US" sz="1800" dirty="0" err="1" smtClean="0"/>
              <a:t>maya</a:t>
            </a:r>
            <a:r>
              <a:rPr lang="en-US" sz="1800" dirty="0" smtClean="0"/>
              <a:t>,</a:t>
            </a:r>
            <a:br>
              <a:rPr lang="en-US" sz="1800" dirty="0" smtClean="0"/>
            </a:br>
            <a:r>
              <a:rPr lang="en-US" sz="1800" dirty="0" err="1" smtClean="0"/>
              <a:t>vekavah</a:t>
            </a:r>
            <a:r>
              <a:rPr lang="en-US" sz="1800" dirty="0" smtClean="0"/>
              <a:t> </a:t>
            </a:r>
            <a:r>
              <a:rPr lang="en-US" sz="1800" dirty="0" err="1" smtClean="0"/>
              <a:t>lenura</a:t>
            </a:r>
            <a:r>
              <a:rPr lang="en-US" sz="1800" dirty="0" smtClean="0"/>
              <a:t>,</a:t>
            </a:r>
            <a:br>
              <a:rPr lang="en-US" sz="1800" dirty="0" smtClean="0"/>
            </a:br>
            <a:r>
              <a:rPr lang="en-US" sz="1800" dirty="0" err="1" smtClean="0"/>
              <a:t>desaraf</a:t>
            </a:r>
            <a:r>
              <a:rPr lang="en-US" sz="1800" dirty="0" smtClean="0"/>
              <a:t> </a:t>
            </a:r>
            <a:r>
              <a:rPr lang="en-US" sz="1800" dirty="0" err="1" smtClean="0"/>
              <a:t>lejutra</a:t>
            </a:r>
            <a:r>
              <a:rPr lang="en-US" sz="1800" dirty="0" smtClean="0"/>
              <a:t>,</a:t>
            </a:r>
            <a:br>
              <a:rPr lang="en-US" sz="1800" dirty="0" smtClean="0"/>
            </a:br>
            <a:r>
              <a:rPr lang="en-US" sz="1800" dirty="0" err="1" smtClean="0"/>
              <a:t>dehikah</a:t>
            </a:r>
            <a:r>
              <a:rPr lang="en-US" sz="1800" dirty="0" smtClean="0"/>
              <a:t> </a:t>
            </a:r>
            <a:r>
              <a:rPr lang="en-US" sz="1800" dirty="0" err="1" smtClean="0"/>
              <a:t>lejalba</a:t>
            </a:r>
            <a:r>
              <a:rPr lang="en-US" sz="1800" dirty="0" smtClean="0"/>
              <a:t>,</a:t>
            </a:r>
            <a:br>
              <a:rPr lang="en-US" sz="1800" dirty="0" smtClean="0"/>
            </a:br>
            <a:r>
              <a:rPr lang="en-US" sz="1800" dirty="0" err="1" smtClean="0"/>
              <a:t>denashaj</a:t>
            </a:r>
            <a:r>
              <a:rPr lang="en-US" sz="1800" dirty="0" smtClean="0"/>
              <a:t> </a:t>
            </a:r>
            <a:r>
              <a:rPr lang="en-US" sz="1800" dirty="0" err="1" smtClean="0"/>
              <a:t>leshunra</a:t>
            </a:r>
            <a:r>
              <a:rPr lang="en-US" sz="1800" dirty="0" smtClean="0"/>
              <a:t/>
            </a:r>
            <a:br>
              <a:rPr lang="en-US" sz="1800" dirty="0" smtClean="0"/>
            </a:br>
            <a:r>
              <a:rPr lang="en-US" sz="1800" dirty="0" err="1" smtClean="0"/>
              <a:t>de'ajla</a:t>
            </a:r>
            <a:r>
              <a:rPr lang="en-US" sz="1800" dirty="0" smtClean="0"/>
              <a:t> </a:t>
            </a:r>
            <a:r>
              <a:rPr lang="en-US" sz="1800" dirty="0" err="1" smtClean="0"/>
              <a:t>legadya</a:t>
            </a:r>
            <a:r>
              <a:rPr lang="en-US" sz="1800" dirty="0" smtClean="0"/>
              <a:t/>
            </a:r>
            <a:br>
              <a:rPr lang="en-US" sz="1800" dirty="0" smtClean="0"/>
            </a:br>
            <a:r>
              <a:rPr lang="en-US" sz="1800" dirty="0" err="1" smtClean="0"/>
              <a:t>dizabin</a:t>
            </a:r>
            <a:r>
              <a:rPr lang="en-US" sz="1800" dirty="0" smtClean="0"/>
              <a:t> </a:t>
            </a:r>
            <a:r>
              <a:rPr lang="en-US" sz="1800" dirty="0" err="1" smtClean="0"/>
              <a:t>aba</a:t>
            </a:r>
            <a:r>
              <a:rPr lang="en-US" sz="1800" dirty="0" smtClean="0"/>
              <a:t> </a:t>
            </a:r>
            <a:r>
              <a:rPr lang="en-US" sz="1800" dirty="0" err="1" smtClean="0"/>
              <a:t>bitrei</a:t>
            </a:r>
            <a:r>
              <a:rPr lang="en-US" sz="1800" dirty="0" smtClean="0"/>
              <a:t> </a:t>
            </a:r>
            <a:r>
              <a:rPr lang="en-US" sz="1800" dirty="0" err="1" smtClean="0"/>
              <a:t>zuzei</a:t>
            </a:r>
            <a:r>
              <a:rPr lang="en-US" sz="1800" dirty="0" smtClean="0"/>
              <a:t>,</a:t>
            </a:r>
            <a:br>
              <a:rPr lang="en-US" sz="1800" dirty="0" smtClean="0"/>
            </a:br>
            <a:r>
              <a:rPr lang="en-US" sz="1800" dirty="0" err="1" smtClean="0"/>
              <a:t>jad</a:t>
            </a:r>
            <a:r>
              <a:rPr lang="en-US" sz="1800" dirty="0" smtClean="0"/>
              <a:t> </a:t>
            </a:r>
            <a:r>
              <a:rPr lang="en-US" sz="1800" dirty="0" err="1" smtClean="0"/>
              <a:t>gadya</a:t>
            </a:r>
            <a:r>
              <a:rPr lang="en-US" sz="1800" dirty="0" smtClean="0"/>
              <a:t>, </a:t>
            </a:r>
            <a:r>
              <a:rPr lang="en-US" sz="1800" dirty="0" err="1" smtClean="0"/>
              <a:t>jad</a:t>
            </a:r>
            <a:r>
              <a:rPr lang="en-US" sz="1800" dirty="0" smtClean="0"/>
              <a:t> </a:t>
            </a:r>
            <a:r>
              <a:rPr lang="en-US" sz="1800" dirty="0" err="1" smtClean="0"/>
              <a:t>gadya</a:t>
            </a:r>
            <a:r>
              <a:rPr lang="en-US" sz="1800" dirty="0" smtClean="0"/>
              <a:t>.</a:t>
            </a:r>
            <a:br>
              <a:rPr lang="en-US" sz="1800" dirty="0" smtClean="0"/>
            </a:br>
            <a:r>
              <a:rPr lang="en-US" sz="1800" dirty="0" smtClean="0"/>
              <a:t/>
            </a:r>
            <a:br>
              <a:rPr lang="en-US" sz="1800" dirty="0" smtClean="0"/>
            </a:br>
            <a:r>
              <a:rPr lang="en-US" sz="1800" dirty="0" err="1" smtClean="0"/>
              <a:t>Va'ata</a:t>
            </a:r>
            <a:r>
              <a:rPr lang="en-US" sz="1800" dirty="0" smtClean="0"/>
              <a:t> </a:t>
            </a:r>
            <a:r>
              <a:rPr lang="en-US" sz="1800" dirty="0" err="1" smtClean="0"/>
              <a:t>tora</a:t>
            </a:r>
            <a:r>
              <a:rPr lang="en-US" sz="1800" dirty="0" smtClean="0"/>
              <a:t>,</a:t>
            </a:r>
            <a:br>
              <a:rPr lang="en-US" sz="1800" dirty="0" smtClean="0"/>
            </a:br>
            <a:r>
              <a:rPr lang="en-US" sz="1800" dirty="0" err="1" smtClean="0"/>
              <a:t>veshatah</a:t>
            </a:r>
            <a:r>
              <a:rPr lang="en-US" sz="1800" dirty="0" smtClean="0"/>
              <a:t> </a:t>
            </a:r>
            <a:r>
              <a:rPr lang="en-US" sz="1800" dirty="0" err="1" smtClean="0"/>
              <a:t>lemaya</a:t>
            </a:r>
            <a:r>
              <a:rPr lang="en-US" sz="1800" dirty="0" smtClean="0"/>
              <a:t>,</a:t>
            </a:r>
            <a:br>
              <a:rPr lang="en-US" sz="1800" dirty="0" smtClean="0"/>
            </a:br>
            <a:r>
              <a:rPr lang="en-US" sz="1800" dirty="0" err="1" smtClean="0"/>
              <a:t>dekavah</a:t>
            </a:r>
            <a:r>
              <a:rPr lang="en-US" sz="1800" dirty="0" smtClean="0"/>
              <a:t> </a:t>
            </a:r>
            <a:r>
              <a:rPr lang="en-US" sz="1800" dirty="0" err="1" smtClean="0"/>
              <a:t>lenura</a:t>
            </a:r>
            <a:r>
              <a:rPr lang="en-US" sz="1800" dirty="0" smtClean="0"/>
              <a:t>,</a:t>
            </a:r>
            <a:br>
              <a:rPr lang="en-US" sz="1800" dirty="0" smtClean="0"/>
            </a:br>
            <a:r>
              <a:rPr lang="en-US" sz="1800" dirty="0" err="1" smtClean="0"/>
              <a:t>desaraf</a:t>
            </a:r>
            <a:r>
              <a:rPr lang="en-US" sz="1800" dirty="0" smtClean="0"/>
              <a:t> </a:t>
            </a:r>
            <a:r>
              <a:rPr lang="en-US" sz="1800" dirty="0" err="1" smtClean="0"/>
              <a:t>lejutra</a:t>
            </a:r>
            <a:r>
              <a:rPr lang="en-US" sz="1800" dirty="0" smtClean="0"/>
              <a:t>,</a:t>
            </a:r>
            <a:br>
              <a:rPr lang="en-US" sz="1800" dirty="0" smtClean="0"/>
            </a:br>
            <a:r>
              <a:rPr lang="en-US" sz="1800" dirty="0" err="1" smtClean="0"/>
              <a:t>dehikah</a:t>
            </a:r>
            <a:r>
              <a:rPr lang="en-US" sz="1800" dirty="0" smtClean="0"/>
              <a:t> </a:t>
            </a:r>
            <a:r>
              <a:rPr lang="en-US" sz="1800" dirty="0" err="1" smtClean="0"/>
              <a:t>lejalba</a:t>
            </a:r>
            <a:r>
              <a:rPr lang="en-US" sz="1800" dirty="0" smtClean="0"/>
              <a:t>,</a:t>
            </a:r>
            <a:br>
              <a:rPr lang="en-US" sz="1800" dirty="0" smtClean="0"/>
            </a:br>
            <a:r>
              <a:rPr lang="en-US" sz="1800" dirty="0" err="1" smtClean="0"/>
              <a:t>denashaj</a:t>
            </a:r>
            <a:r>
              <a:rPr lang="en-US" sz="1800" dirty="0" smtClean="0"/>
              <a:t> </a:t>
            </a:r>
            <a:r>
              <a:rPr lang="en-US" sz="1800" dirty="0" err="1" smtClean="0"/>
              <a:t>leshunra</a:t>
            </a:r>
            <a:r>
              <a:rPr lang="en-US" sz="1800" dirty="0" smtClean="0"/>
              <a:t/>
            </a:r>
            <a:br>
              <a:rPr lang="en-US" sz="1800" dirty="0" smtClean="0"/>
            </a:br>
            <a:r>
              <a:rPr lang="en-US" sz="1800" dirty="0" err="1" smtClean="0"/>
              <a:t>de'ajla</a:t>
            </a:r>
            <a:r>
              <a:rPr lang="en-US" sz="1800" dirty="0" smtClean="0"/>
              <a:t> </a:t>
            </a:r>
            <a:r>
              <a:rPr lang="en-US" sz="1800" dirty="0" err="1" smtClean="0"/>
              <a:t>legadya</a:t>
            </a:r>
            <a:r>
              <a:rPr lang="en-US" sz="1800" dirty="0" smtClean="0"/>
              <a:t/>
            </a:r>
            <a:br>
              <a:rPr lang="en-US" sz="1800" dirty="0" smtClean="0"/>
            </a:br>
            <a:r>
              <a:rPr lang="en-US" sz="1800" dirty="0" err="1" smtClean="0"/>
              <a:t>dizabin</a:t>
            </a:r>
            <a:r>
              <a:rPr lang="en-US" sz="1800" dirty="0" smtClean="0"/>
              <a:t> </a:t>
            </a:r>
            <a:r>
              <a:rPr lang="en-US" sz="1800" dirty="0" err="1" smtClean="0"/>
              <a:t>aba</a:t>
            </a:r>
            <a:r>
              <a:rPr lang="en-US" sz="1800" dirty="0" smtClean="0"/>
              <a:t> </a:t>
            </a:r>
            <a:r>
              <a:rPr lang="en-US" sz="1800" dirty="0" err="1" smtClean="0"/>
              <a:t>bitrei</a:t>
            </a:r>
            <a:r>
              <a:rPr lang="en-US" sz="1800" dirty="0" smtClean="0"/>
              <a:t> </a:t>
            </a:r>
            <a:r>
              <a:rPr lang="en-US" sz="1800" dirty="0" err="1" smtClean="0"/>
              <a:t>zuzei</a:t>
            </a:r>
            <a:r>
              <a:rPr lang="en-US" sz="1800" dirty="0" smtClean="0"/>
              <a:t>,</a:t>
            </a:r>
            <a:br>
              <a:rPr lang="en-US" sz="1800" dirty="0" smtClean="0"/>
            </a:br>
            <a:r>
              <a:rPr lang="en-US" sz="1800" dirty="0" err="1" smtClean="0"/>
              <a:t>jad</a:t>
            </a:r>
            <a:r>
              <a:rPr lang="en-US" sz="1800" dirty="0" smtClean="0"/>
              <a:t> </a:t>
            </a:r>
            <a:r>
              <a:rPr lang="en-US" sz="1800" dirty="0" err="1" smtClean="0"/>
              <a:t>gadya</a:t>
            </a:r>
            <a:r>
              <a:rPr lang="en-US" sz="1800" dirty="0" smtClean="0"/>
              <a:t>, </a:t>
            </a:r>
            <a:r>
              <a:rPr lang="en-US" sz="1800" dirty="0" err="1" smtClean="0"/>
              <a:t>jad</a:t>
            </a:r>
            <a:r>
              <a:rPr lang="en-US" sz="1800" dirty="0" smtClean="0"/>
              <a:t> </a:t>
            </a:r>
            <a:r>
              <a:rPr lang="en-US" sz="1800" dirty="0" err="1" smtClean="0"/>
              <a:t>gadya</a:t>
            </a:r>
            <a:r>
              <a:rPr lang="en-US" sz="1800" dirty="0" smtClean="0"/>
              <a:t>.</a:t>
            </a:r>
            <a:br>
              <a:rPr lang="en-US" sz="1800" dirty="0" smtClean="0"/>
            </a:br>
            <a:endParaRPr sz="1800" dirty="0" smtClean="0">
              <a:latin typeface="Calibri" pitchFamily="34" charset="0"/>
            </a:endParaRPr>
          </a:p>
        </p:txBody>
      </p:sp>
      <p:sp>
        <p:nvSpPr>
          <p:cNvPr id="6" name="Content Placeholder 2"/>
          <p:cNvSpPr txBox="1">
            <a:spLocks/>
          </p:cNvSpPr>
          <p:nvPr/>
        </p:nvSpPr>
        <p:spPr bwMode="auto">
          <a:xfrm>
            <a:off x="4876800" y="1447800"/>
            <a:ext cx="3733800" cy="495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ts val="800"/>
              </a:spcBef>
              <a:spcAft>
                <a:spcPct val="0"/>
              </a:spcAft>
              <a:buClrTx/>
              <a:buSzPct val="100000"/>
              <a:buFont typeface="Arial" charset="0"/>
              <a:buChar char="•"/>
              <a:tabLst/>
              <a:defRPr/>
            </a:pPr>
            <a:r>
              <a:rPr lang="en-US" dirty="0" err="1" smtClean="0">
                <a:latin typeface="Calibri" pitchFamily="34" charset="0"/>
              </a:rPr>
              <a:t>Uva'u</a:t>
            </a:r>
            <a:r>
              <a:rPr lang="en-US" dirty="0" smtClean="0">
                <a:latin typeface="Calibri" pitchFamily="34" charset="0"/>
              </a:rPr>
              <a:t> </a:t>
            </a:r>
            <a:r>
              <a:rPr lang="en-US" dirty="0" err="1" smtClean="0">
                <a:latin typeface="Calibri" pitchFamily="34" charset="0"/>
              </a:rPr>
              <a:t>hamayim</a:t>
            </a:r>
            <a:r>
              <a:rPr lang="en-US" dirty="0" smtClean="0">
                <a:latin typeface="Calibri" pitchFamily="34" charset="0"/>
              </a:rPr>
              <a:t/>
            </a:r>
            <a:br>
              <a:rPr lang="en-US" dirty="0" smtClean="0">
                <a:latin typeface="Calibri" pitchFamily="34" charset="0"/>
              </a:rPr>
            </a:br>
            <a:r>
              <a:rPr lang="en-US" dirty="0" err="1" smtClean="0">
                <a:latin typeface="Calibri" pitchFamily="34" charset="0"/>
              </a:rPr>
              <a:t>vekivu</a:t>
            </a:r>
            <a:r>
              <a:rPr lang="en-US" dirty="0" smtClean="0">
                <a:latin typeface="Calibri" pitchFamily="34" charset="0"/>
              </a:rPr>
              <a:t> et </a:t>
            </a:r>
            <a:r>
              <a:rPr lang="en-US" dirty="0" err="1" smtClean="0">
                <a:latin typeface="Calibri" pitchFamily="34" charset="0"/>
              </a:rPr>
              <a:t>ha'esh</a:t>
            </a:r>
            <a:r>
              <a:rPr lang="en-US" dirty="0" smtClean="0">
                <a:latin typeface="Calibri" pitchFamily="34" charset="0"/>
              </a:rPr>
              <a:t>,</a:t>
            </a:r>
            <a:br>
              <a:rPr lang="en-US" dirty="0" smtClean="0">
                <a:latin typeface="Calibri" pitchFamily="34" charset="0"/>
              </a:rPr>
            </a:br>
            <a:r>
              <a:rPr lang="en-US" dirty="0" err="1" smtClean="0">
                <a:latin typeface="Calibri" pitchFamily="34" charset="0"/>
              </a:rPr>
              <a:t>shesarfah</a:t>
            </a:r>
            <a:r>
              <a:rPr lang="en-US" dirty="0" smtClean="0">
                <a:latin typeface="Calibri" pitchFamily="34" charset="0"/>
              </a:rPr>
              <a:t> et </a:t>
            </a:r>
            <a:r>
              <a:rPr lang="en-US" dirty="0" err="1" smtClean="0">
                <a:latin typeface="Calibri" pitchFamily="34" charset="0"/>
              </a:rPr>
              <a:t>hamakel</a:t>
            </a:r>
            <a:r>
              <a:rPr lang="en-US" dirty="0" smtClean="0">
                <a:latin typeface="Calibri" pitchFamily="34" charset="0"/>
              </a:rPr>
              <a:t>,</a:t>
            </a:r>
            <a:br>
              <a:rPr lang="en-US" dirty="0" smtClean="0">
                <a:latin typeface="Calibri" pitchFamily="34" charset="0"/>
              </a:rPr>
            </a:br>
            <a:r>
              <a:rPr lang="en-US" dirty="0" err="1" smtClean="0">
                <a:latin typeface="Calibri" pitchFamily="34" charset="0"/>
              </a:rPr>
              <a:t>shejavat</a:t>
            </a:r>
            <a:r>
              <a:rPr lang="en-US" dirty="0" smtClean="0">
                <a:latin typeface="Calibri" pitchFamily="34" charset="0"/>
              </a:rPr>
              <a:t> </a:t>
            </a:r>
            <a:r>
              <a:rPr lang="en-US" dirty="0" err="1" smtClean="0">
                <a:latin typeface="Calibri" pitchFamily="34" charset="0"/>
              </a:rPr>
              <a:t>bakelev</a:t>
            </a:r>
            <a:r>
              <a:rPr lang="en-US" dirty="0" smtClean="0">
                <a:latin typeface="Calibri" pitchFamily="34" charset="0"/>
              </a:rPr>
              <a:t>,</a:t>
            </a:r>
            <a:br>
              <a:rPr lang="en-US" dirty="0" smtClean="0">
                <a:latin typeface="Calibri" pitchFamily="34" charset="0"/>
              </a:rPr>
            </a:br>
            <a:r>
              <a:rPr lang="en-US" dirty="0" err="1" smtClean="0">
                <a:latin typeface="Calibri" pitchFamily="34" charset="0"/>
              </a:rPr>
              <a:t>shenashaj</a:t>
            </a:r>
            <a:r>
              <a:rPr lang="en-US" dirty="0" smtClean="0">
                <a:latin typeface="Calibri" pitchFamily="34" charset="0"/>
              </a:rPr>
              <a:t> </a:t>
            </a:r>
            <a:r>
              <a:rPr lang="en-US" dirty="0" err="1" smtClean="0">
                <a:latin typeface="Calibri" pitchFamily="34" charset="0"/>
              </a:rPr>
              <a:t>lajatul</a:t>
            </a:r>
            <a:r>
              <a:rPr lang="en-US" dirty="0" smtClean="0">
                <a:latin typeface="Calibri" pitchFamily="34" charset="0"/>
              </a:rPr>
              <a:t>,</a:t>
            </a:r>
            <a:br>
              <a:rPr lang="en-US" dirty="0" smtClean="0">
                <a:latin typeface="Calibri" pitchFamily="34" charset="0"/>
              </a:rPr>
            </a:br>
            <a:r>
              <a:rPr lang="en-US" dirty="0" err="1" smtClean="0">
                <a:latin typeface="Calibri" pitchFamily="34" charset="0"/>
              </a:rPr>
              <a:t>shetaraf</a:t>
            </a:r>
            <a:r>
              <a:rPr lang="en-US" dirty="0" smtClean="0">
                <a:latin typeface="Calibri" pitchFamily="34" charset="0"/>
              </a:rPr>
              <a:t> et </a:t>
            </a:r>
            <a:r>
              <a:rPr lang="en-US" dirty="0" err="1" smtClean="0">
                <a:latin typeface="Calibri" pitchFamily="34" charset="0"/>
              </a:rPr>
              <a:t>hag'di</a:t>
            </a:r>
            <a:r>
              <a:rPr lang="en-US" dirty="0" smtClean="0">
                <a:latin typeface="Calibri" pitchFamily="34" charset="0"/>
              </a:rPr>
              <a:t>,</a:t>
            </a:r>
            <a:br>
              <a:rPr lang="en-US" dirty="0" smtClean="0">
                <a:latin typeface="Calibri" pitchFamily="34" charset="0"/>
              </a:rPr>
            </a:br>
            <a:r>
              <a:rPr lang="en-US" dirty="0" err="1" smtClean="0">
                <a:latin typeface="Calibri" pitchFamily="34" charset="0"/>
              </a:rPr>
              <a:t>shekana</a:t>
            </a:r>
            <a:r>
              <a:rPr lang="en-US" dirty="0" smtClean="0">
                <a:latin typeface="Calibri" pitchFamily="34" charset="0"/>
              </a:rPr>
              <a:t> </a:t>
            </a:r>
            <a:r>
              <a:rPr lang="en-US" dirty="0" err="1" smtClean="0">
                <a:latin typeface="Calibri" pitchFamily="34" charset="0"/>
              </a:rPr>
              <a:t>avinu</a:t>
            </a:r>
            <a:r>
              <a:rPr lang="en-US" dirty="0" smtClean="0">
                <a:latin typeface="Calibri" pitchFamily="34" charset="0"/>
              </a:rPr>
              <a:t> </a:t>
            </a:r>
            <a:r>
              <a:rPr lang="en-US" dirty="0" err="1" smtClean="0">
                <a:latin typeface="Calibri" pitchFamily="34" charset="0"/>
              </a:rPr>
              <a:t>bishnei</a:t>
            </a:r>
            <a:r>
              <a:rPr lang="en-US" dirty="0" smtClean="0">
                <a:latin typeface="Calibri" pitchFamily="34" charset="0"/>
              </a:rPr>
              <a:t> </a:t>
            </a:r>
            <a:r>
              <a:rPr lang="en-US" dirty="0" err="1" smtClean="0">
                <a:latin typeface="Calibri" pitchFamily="34" charset="0"/>
              </a:rPr>
              <a:t>zuzim</a:t>
            </a:r>
            <a:r>
              <a:rPr lang="en-US" dirty="0" smtClean="0">
                <a:latin typeface="Calibri" pitchFamily="34" charset="0"/>
              </a:rPr>
              <a:t>,</a:t>
            </a:r>
            <a:br>
              <a:rPr lang="en-US" dirty="0" smtClean="0">
                <a:latin typeface="Calibri" pitchFamily="34" charset="0"/>
              </a:rPr>
            </a:br>
            <a:r>
              <a:rPr lang="en-US" dirty="0" err="1" smtClean="0">
                <a:latin typeface="Calibri" pitchFamily="34" charset="0"/>
              </a:rPr>
              <a:t>g'di</a:t>
            </a:r>
            <a:r>
              <a:rPr lang="en-US" dirty="0" smtClean="0">
                <a:latin typeface="Calibri" pitchFamily="34" charset="0"/>
              </a:rPr>
              <a:t> </a:t>
            </a:r>
            <a:r>
              <a:rPr lang="en-US" dirty="0" err="1" smtClean="0">
                <a:latin typeface="Calibri" pitchFamily="34" charset="0"/>
              </a:rPr>
              <a:t>ejad</a:t>
            </a:r>
            <a:r>
              <a:rPr lang="en-US" dirty="0" smtClean="0">
                <a:latin typeface="Calibri" pitchFamily="34" charset="0"/>
              </a:rPr>
              <a:t>, </a:t>
            </a:r>
            <a:r>
              <a:rPr lang="en-US" dirty="0" err="1" smtClean="0">
                <a:latin typeface="Calibri" pitchFamily="34" charset="0"/>
              </a:rPr>
              <a:t>g'di</a:t>
            </a:r>
            <a:r>
              <a:rPr lang="en-US" dirty="0" smtClean="0">
                <a:latin typeface="Calibri" pitchFamily="34" charset="0"/>
              </a:rPr>
              <a:t> </a:t>
            </a:r>
            <a:r>
              <a:rPr lang="en-US" dirty="0" err="1" smtClean="0">
                <a:latin typeface="Calibri" pitchFamily="34" charset="0"/>
              </a:rPr>
              <a:t>ejad</a:t>
            </a:r>
            <a:r>
              <a:rPr lang="en-US" dirty="0" smtClean="0">
                <a:latin typeface="Calibri" pitchFamily="34" charset="0"/>
              </a:rPr>
              <a:t>.</a:t>
            </a:r>
            <a:br>
              <a:rPr lang="en-US" dirty="0" smtClean="0">
                <a:latin typeface="Calibri" pitchFamily="34" charset="0"/>
              </a:rPr>
            </a:br>
            <a:r>
              <a:rPr lang="en-US" dirty="0" smtClean="0">
                <a:latin typeface="Calibri" pitchFamily="34" charset="0"/>
              </a:rPr>
              <a:t/>
            </a:r>
            <a:br>
              <a:rPr lang="en-US" dirty="0" smtClean="0">
                <a:latin typeface="Calibri" pitchFamily="34" charset="0"/>
              </a:rPr>
            </a:br>
            <a:r>
              <a:rPr lang="en-US" dirty="0" err="1" smtClean="0">
                <a:latin typeface="Calibri" pitchFamily="34" charset="0"/>
              </a:rPr>
              <a:t>Uva</a:t>
            </a:r>
            <a:r>
              <a:rPr lang="en-US" dirty="0" smtClean="0">
                <a:latin typeface="Calibri" pitchFamily="34" charset="0"/>
              </a:rPr>
              <a:t> </a:t>
            </a:r>
            <a:r>
              <a:rPr lang="en-US" dirty="0" err="1" smtClean="0">
                <a:latin typeface="Calibri" pitchFamily="34" charset="0"/>
              </a:rPr>
              <a:t>hashor</a:t>
            </a:r>
            <a:r>
              <a:rPr lang="en-US" dirty="0" smtClean="0">
                <a:latin typeface="Calibri" pitchFamily="34" charset="0"/>
              </a:rPr>
              <a:t> </a:t>
            </a:r>
            <a:br>
              <a:rPr lang="en-US" dirty="0" smtClean="0">
                <a:latin typeface="Calibri" pitchFamily="34" charset="0"/>
              </a:rPr>
            </a:br>
            <a:r>
              <a:rPr lang="en-US" dirty="0" err="1" smtClean="0">
                <a:latin typeface="Calibri" pitchFamily="34" charset="0"/>
              </a:rPr>
              <a:t>veshatah</a:t>
            </a:r>
            <a:r>
              <a:rPr lang="en-US" dirty="0" smtClean="0">
                <a:latin typeface="Calibri" pitchFamily="34" charset="0"/>
              </a:rPr>
              <a:t> et </a:t>
            </a:r>
            <a:r>
              <a:rPr lang="en-US" dirty="0" err="1" smtClean="0">
                <a:latin typeface="Calibri" pitchFamily="34" charset="0"/>
              </a:rPr>
              <a:t>hamaim</a:t>
            </a:r>
            <a:r>
              <a:rPr lang="en-US" dirty="0" smtClean="0">
                <a:latin typeface="Calibri" pitchFamily="34" charset="0"/>
              </a:rPr>
              <a:t>,</a:t>
            </a:r>
            <a:br>
              <a:rPr lang="en-US" dirty="0" smtClean="0">
                <a:latin typeface="Calibri" pitchFamily="34" charset="0"/>
              </a:rPr>
            </a:br>
            <a:r>
              <a:rPr lang="en-US" dirty="0" err="1" smtClean="0">
                <a:latin typeface="Calibri" pitchFamily="34" charset="0"/>
              </a:rPr>
              <a:t>shekivu</a:t>
            </a:r>
            <a:r>
              <a:rPr lang="en-US" dirty="0" smtClean="0">
                <a:latin typeface="Calibri" pitchFamily="34" charset="0"/>
              </a:rPr>
              <a:t> et </a:t>
            </a:r>
            <a:r>
              <a:rPr lang="en-US" dirty="0" err="1" smtClean="0">
                <a:latin typeface="Calibri" pitchFamily="34" charset="0"/>
              </a:rPr>
              <a:t>ha'esh</a:t>
            </a:r>
            <a:r>
              <a:rPr lang="en-US" dirty="0" smtClean="0">
                <a:latin typeface="Calibri" pitchFamily="34" charset="0"/>
              </a:rPr>
              <a:t>,</a:t>
            </a:r>
            <a:br>
              <a:rPr lang="en-US" dirty="0" smtClean="0">
                <a:latin typeface="Calibri" pitchFamily="34" charset="0"/>
              </a:rPr>
            </a:br>
            <a:r>
              <a:rPr lang="en-US" dirty="0" err="1" smtClean="0">
                <a:latin typeface="Calibri" pitchFamily="34" charset="0"/>
              </a:rPr>
              <a:t>shesarfah</a:t>
            </a:r>
            <a:r>
              <a:rPr lang="en-US" dirty="0" smtClean="0">
                <a:latin typeface="Calibri" pitchFamily="34" charset="0"/>
              </a:rPr>
              <a:t> et </a:t>
            </a:r>
            <a:r>
              <a:rPr lang="en-US" dirty="0" err="1" smtClean="0">
                <a:latin typeface="Calibri" pitchFamily="34" charset="0"/>
              </a:rPr>
              <a:t>hamakel</a:t>
            </a:r>
            <a:r>
              <a:rPr lang="en-US" dirty="0" smtClean="0">
                <a:latin typeface="Calibri" pitchFamily="34" charset="0"/>
              </a:rPr>
              <a:t>,</a:t>
            </a:r>
            <a:br>
              <a:rPr lang="en-US" dirty="0" smtClean="0">
                <a:latin typeface="Calibri" pitchFamily="34" charset="0"/>
              </a:rPr>
            </a:br>
            <a:r>
              <a:rPr lang="en-US" dirty="0" err="1" smtClean="0">
                <a:latin typeface="Calibri" pitchFamily="34" charset="0"/>
              </a:rPr>
              <a:t>shejavat</a:t>
            </a:r>
            <a:r>
              <a:rPr lang="en-US" dirty="0" smtClean="0">
                <a:latin typeface="Calibri" pitchFamily="34" charset="0"/>
              </a:rPr>
              <a:t> </a:t>
            </a:r>
            <a:r>
              <a:rPr lang="en-US" dirty="0" err="1" smtClean="0">
                <a:latin typeface="Calibri" pitchFamily="34" charset="0"/>
              </a:rPr>
              <a:t>bakelev</a:t>
            </a:r>
            <a:r>
              <a:rPr lang="en-US" dirty="0" smtClean="0">
                <a:latin typeface="Calibri" pitchFamily="34" charset="0"/>
              </a:rPr>
              <a:t>,</a:t>
            </a:r>
            <a:br>
              <a:rPr lang="en-US" dirty="0" smtClean="0">
                <a:latin typeface="Calibri" pitchFamily="34" charset="0"/>
              </a:rPr>
            </a:br>
            <a:r>
              <a:rPr lang="en-US" dirty="0" err="1" smtClean="0">
                <a:latin typeface="Calibri" pitchFamily="34" charset="0"/>
              </a:rPr>
              <a:t>shenashaj</a:t>
            </a:r>
            <a:r>
              <a:rPr lang="en-US" dirty="0" smtClean="0">
                <a:latin typeface="Calibri" pitchFamily="34" charset="0"/>
              </a:rPr>
              <a:t> </a:t>
            </a:r>
            <a:r>
              <a:rPr lang="en-US" dirty="0" err="1" smtClean="0">
                <a:latin typeface="Calibri" pitchFamily="34" charset="0"/>
              </a:rPr>
              <a:t>lajatul</a:t>
            </a:r>
            <a:r>
              <a:rPr lang="en-US" dirty="0" smtClean="0">
                <a:latin typeface="Calibri" pitchFamily="34" charset="0"/>
              </a:rPr>
              <a:t>,</a:t>
            </a:r>
            <a:br>
              <a:rPr lang="en-US" dirty="0" smtClean="0">
                <a:latin typeface="Calibri" pitchFamily="34" charset="0"/>
              </a:rPr>
            </a:br>
            <a:r>
              <a:rPr lang="en-US" dirty="0" err="1" smtClean="0">
                <a:latin typeface="Calibri" pitchFamily="34" charset="0"/>
              </a:rPr>
              <a:t>shetaraf</a:t>
            </a:r>
            <a:r>
              <a:rPr lang="en-US" dirty="0" smtClean="0">
                <a:latin typeface="Calibri" pitchFamily="34" charset="0"/>
              </a:rPr>
              <a:t> et </a:t>
            </a:r>
            <a:r>
              <a:rPr lang="en-US" dirty="0" err="1" smtClean="0">
                <a:latin typeface="Calibri" pitchFamily="34" charset="0"/>
              </a:rPr>
              <a:t>hag'di</a:t>
            </a:r>
            <a:r>
              <a:rPr lang="en-US" dirty="0" smtClean="0">
                <a:latin typeface="Calibri" pitchFamily="34" charset="0"/>
              </a:rPr>
              <a:t>,</a:t>
            </a:r>
            <a:br>
              <a:rPr lang="en-US" dirty="0" smtClean="0">
                <a:latin typeface="Calibri" pitchFamily="34" charset="0"/>
              </a:rPr>
            </a:br>
            <a:r>
              <a:rPr lang="en-US" dirty="0" err="1" smtClean="0">
                <a:latin typeface="Calibri" pitchFamily="34" charset="0"/>
              </a:rPr>
              <a:t>shekana</a:t>
            </a:r>
            <a:r>
              <a:rPr lang="en-US" dirty="0" smtClean="0">
                <a:latin typeface="Calibri" pitchFamily="34" charset="0"/>
              </a:rPr>
              <a:t> </a:t>
            </a:r>
            <a:r>
              <a:rPr lang="en-US" dirty="0" err="1" smtClean="0">
                <a:latin typeface="Calibri" pitchFamily="34" charset="0"/>
              </a:rPr>
              <a:t>avinu</a:t>
            </a:r>
            <a:r>
              <a:rPr lang="en-US" dirty="0" smtClean="0">
                <a:latin typeface="Calibri" pitchFamily="34" charset="0"/>
              </a:rPr>
              <a:t> </a:t>
            </a:r>
            <a:r>
              <a:rPr lang="en-US" dirty="0" err="1" smtClean="0">
                <a:latin typeface="Calibri" pitchFamily="34" charset="0"/>
              </a:rPr>
              <a:t>bishnei</a:t>
            </a:r>
            <a:r>
              <a:rPr lang="en-US" dirty="0" smtClean="0">
                <a:latin typeface="Calibri" pitchFamily="34" charset="0"/>
              </a:rPr>
              <a:t> </a:t>
            </a:r>
            <a:r>
              <a:rPr lang="en-US" dirty="0" err="1" smtClean="0">
                <a:latin typeface="Calibri" pitchFamily="34" charset="0"/>
              </a:rPr>
              <a:t>zuzim</a:t>
            </a:r>
            <a:r>
              <a:rPr lang="en-US" dirty="0" smtClean="0">
                <a:latin typeface="Calibri" pitchFamily="34" charset="0"/>
              </a:rPr>
              <a:t>,</a:t>
            </a:r>
            <a:br>
              <a:rPr lang="en-US" dirty="0" smtClean="0">
                <a:latin typeface="Calibri" pitchFamily="34" charset="0"/>
              </a:rPr>
            </a:br>
            <a:r>
              <a:rPr lang="en-US" dirty="0" err="1" smtClean="0">
                <a:latin typeface="Calibri" pitchFamily="34" charset="0"/>
              </a:rPr>
              <a:t>g'di</a:t>
            </a:r>
            <a:r>
              <a:rPr lang="en-US" dirty="0" smtClean="0">
                <a:latin typeface="Calibri" pitchFamily="34" charset="0"/>
              </a:rPr>
              <a:t> </a:t>
            </a:r>
            <a:r>
              <a:rPr lang="en-US" dirty="0" err="1" smtClean="0">
                <a:latin typeface="Calibri" pitchFamily="34" charset="0"/>
              </a:rPr>
              <a:t>ejad</a:t>
            </a:r>
            <a:r>
              <a:rPr lang="en-US" dirty="0" smtClean="0">
                <a:latin typeface="Calibri" pitchFamily="34" charset="0"/>
              </a:rPr>
              <a:t>, </a:t>
            </a:r>
            <a:r>
              <a:rPr lang="en-US" dirty="0" err="1" smtClean="0">
                <a:latin typeface="Calibri" pitchFamily="34" charset="0"/>
              </a:rPr>
              <a:t>g'di</a:t>
            </a:r>
            <a:r>
              <a:rPr lang="en-US" dirty="0" smtClean="0">
                <a:latin typeface="Calibri" pitchFamily="34" charset="0"/>
              </a:rPr>
              <a:t> </a:t>
            </a:r>
            <a:r>
              <a:rPr lang="en-US" dirty="0" err="1" smtClean="0">
                <a:latin typeface="Calibri" pitchFamily="34" charset="0"/>
              </a:rPr>
              <a:t>ejad</a:t>
            </a:r>
            <a:r>
              <a:rPr lang="en-US" dirty="0" smtClean="0">
                <a:latin typeface="Calibri" pitchFamily="34" charset="0"/>
              </a:rPr>
              <a:t>.</a:t>
            </a:r>
            <a:br>
              <a:rPr lang="en-US" dirty="0" smtClean="0">
                <a:latin typeface="Calibri" pitchFamily="34" charset="0"/>
              </a:rPr>
            </a:br>
            <a:r>
              <a:rPr lang="en-US" dirty="0" smtClean="0">
                <a:latin typeface="Calibri" pitchFamily="34" charset="0"/>
              </a:rPr>
              <a:t/>
            </a:r>
            <a:br>
              <a:rPr lang="en-US" dirty="0" smtClean="0">
                <a:latin typeface="Calibri" pitchFamily="34" charset="0"/>
              </a:rPr>
            </a:br>
            <a:endParaRPr kumimoji="0" lang="en-US" b="0" i="0" u="none" strike="noStrike" kern="1200" cap="none" spc="0" normalizeH="0" baseline="0" noProof="0" dirty="0" smtClean="0">
              <a:ln>
                <a:noFill/>
              </a:ln>
              <a:solidFill>
                <a:srgbClr val="000000"/>
              </a:solidFill>
              <a:effectLst/>
              <a:uLnTx/>
              <a:uFillTx/>
              <a:latin typeface="Calibri" pitchFamily="34" charset="0"/>
            </a:endParaRPr>
          </a:p>
        </p:txBody>
      </p:sp>
    </p:spTree>
  </p:cSld>
  <p:clrMapOvr>
    <a:masterClrMapping/>
  </p:clrMapOvr>
  <p:transition/>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710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7108" name="Content Placeholder 2"/>
          <p:cNvSpPr txBox="1">
            <a:spLocks noGrp="1"/>
          </p:cNvSpPr>
          <p:nvPr>
            <p:ph idx="1"/>
          </p:nvPr>
        </p:nvSpPr>
        <p:spPr>
          <a:xfrm>
            <a:off x="838200" y="1447800"/>
            <a:ext cx="3810000" cy="4800600"/>
          </a:xfrm>
        </p:spPr>
        <p:txBody>
          <a:bodyPr/>
          <a:lstStyle/>
          <a:p>
            <a:r>
              <a:rPr lang="en-US" sz="1800" dirty="0" err="1" smtClean="0"/>
              <a:t>Va'ata</a:t>
            </a:r>
            <a:r>
              <a:rPr lang="en-US" sz="1800" dirty="0" smtClean="0"/>
              <a:t> </a:t>
            </a:r>
            <a:r>
              <a:rPr lang="en-US" sz="1800" dirty="0" err="1" smtClean="0"/>
              <a:t>hashojet</a:t>
            </a:r>
            <a:r>
              <a:rPr lang="en-US" sz="1800" dirty="0" smtClean="0"/>
              <a:t>,</a:t>
            </a:r>
            <a:br>
              <a:rPr lang="en-US" sz="1800" dirty="0" smtClean="0"/>
            </a:br>
            <a:r>
              <a:rPr lang="en-US" sz="1800" dirty="0" err="1" smtClean="0"/>
              <a:t>veshajat</a:t>
            </a:r>
            <a:r>
              <a:rPr lang="en-US" sz="1800" dirty="0" smtClean="0"/>
              <a:t> </a:t>
            </a:r>
            <a:r>
              <a:rPr lang="en-US" sz="1800" dirty="0" err="1" smtClean="0"/>
              <a:t>letora</a:t>
            </a:r>
            <a:r>
              <a:rPr lang="en-US" sz="1800" dirty="0" smtClean="0"/>
              <a:t>,</a:t>
            </a:r>
            <a:br>
              <a:rPr lang="en-US" sz="1800" dirty="0" smtClean="0"/>
            </a:br>
            <a:r>
              <a:rPr lang="en-US" sz="1800" dirty="0" err="1" smtClean="0"/>
              <a:t>deshatah</a:t>
            </a:r>
            <a:r>
              <a:rPr lang="en-US" sz="1800" dirty="0" smtClean="0"/>
              <a:t> </a:t>
            </a:r>
            <a:r>
              <a:rPr lang="en-US" sz="1800" dirty="0" err="1" smtClean="0"/>
              <a:t>lemaya</a:t>
            </a:r>
            <a:r>
              <a:rPr lang="en-US" sz="1800" dirty="0" smtClean="0"/>
              <a:t>,</a:t>
            </a:r>
            <a:br>
              <a:rPr lang="en-US" sz="1800" dirty="0" smtClean="0"/>
            </a:br>
            <a:r>
              <a:rPr lang="en-US" sz="1800" dirty="0" err="1" smtClean="0"/>
              <a:t>dekavah</a:t>
            </a:r>
            <a:r>
              <a:rPr lang="en-US" sz="1800" dirty="0" smtClean="0"/>
              <a:t> </a:t>
            </a:r>
            <a:r>
              <a:rPr lang="en-US" sz="1800" dirty="0" err="1" smtClean="0"/>
              <a:t>lenura</a:t>
            </a:r>
            <a:r>
              <a:rPr lang="en-US" sz="1800" dirty="0" smtClean="0"/>
              <a:t>,</a:t>
            </a:r>
            <a:br>
              <a:rPr lang="en-US" sz="1800" dirty="0" smtClean="0"/>
            </a:br>
            <a:r>
              <a:rPr lang="en-US" sz="1800" dirty="0" err="1" smtClean="0"/>
              <a:t>desaraf</a:t>
            </a:r>
            <a:r>
              <a:rPr lang="en-US" sz="1800" dirty="0" smtClean="0"/>
              <a:t> </a:t>
            </a:r>
            <a:r>
              <a:rPr lang="en-US" sz="1800" dirty="0" err="1" smtClean="0"/>
              <a:t>lejutra</a:t>
            </a:r>
            <a:r>
              <a:rPr lang="en-US" sz="1800" dirty="0" smtClean="0"/>
              <a:t>,</a:t>
            </a:r>
            <a:br>
              <a:rPr lang="en-US" sz="1800" dirty="0" smtClean="0"/>
            </a:br>
            <a:r>
              <a:rPr lang="en-US" sz="1800" dirty="0" err="1" smtClean="0"/>
              <a:t>dehikah</a:t>
            </a:r>
            <a:r>
              <a:rPr lang="en-US" sz="1800" dirty="0" smtClean="0"/>
              <a:t> </a:t>
            </a:r>
            <a:r>
              <a:rPr lang="en-US" sz="1800" dirty="0" err="1" smtClean="0"/>
              <a:t>lejalba</a:t>
            </a:r>
            <a:r>
              <a:rPr lang="en-US" sz="1800" dirty="0" smtClean="0"/>
              <a:t>,</a:t>
            </a:r>
            <a:br>
              <a:rPr lang="en-US" sz="1800" dirty="0" smtClean="0"/>
            </a:br>
            <a:r>
              <a:rPr lang="en-US" sz="1800" dirty="0" err="1" smtClean="0"/>
              <a:t>denashaj</a:t>
            </a:r>
            <a:r>
              <a:rPr lang="en-US" sz="1800" dirty="0" smtClean="0"/>
              <a:t> </a:t>
            </a:r>
            <a:r>
              <a:rPr lang="en-US" sz="1800" dirty="0" err="1" smtClean="0"/>
              <a:t>leshunra</a:t>
            </a:r>
            <a:r>
              <a:rPr lang="en-US" sz="1800" dirty="0" smtClean="0"/>
              <a:t/>
            </a:r>
            <a:br>
              <a:rPr lang="en-US" sz="1800" dirty="0" smtClean="0"/>
            </a:br>
            <a:r>
              <a:rPr lang="en-US" sz="1800" dirty="0" err="1" smtClean="0"/>
              <a:t>de'ajla</a:t>
            </a:r>
            <a:r>
              <a:rPr lang="en-US" sz="1800" dirty="0" smtClean="0"/>
              <a:t> </a:t>
            </a:r>
            <a:r>
              <a:rPr lang="en-US" sz="1800" dirty="0" err="1" smtClean="0"/>
              <a:t>legadya</a:t>
            </a:r>
            <a:r>
              <a:rPr lang="en-US" sz="1800" dirty="0" smtClean="0"/>
              <a:t/>
            </a:r>
            <a:br>
              <a:rPr lang="en-US" sz="1800" dirty="0" smtClean="0"/>
            </a:br>
            <a:r>
              <a:rPr lang="en-US" sz="1800" dirty="0" err="1" smtClean="0"/>
              <a:t>dizabin</a:t>
            </a:r>
            <a:r>
              <a:rPr lang="en-US" sz="1800" dirty="0" smtClean="0"/>
              <a:t> </a:t>
            </a:r>
            <a:r>
              <a:rPr lang="en-US" sz="1800" dirty="0" err="1" smtClean="0"/>
              <a:t>aba</a:t>
            </a:r>
            <a:r>
              <a:rPr lang="en-US" sz="1800" dirty="0" smtClean="0"/>
              <a:t> </a:t>
            </a:r>
            <a:r>
              <a:rPr lang="en-US" sz="1800" dirty="0" err="1" smtClean="0"/>
              <a:t>bitrei</a:t>
            </a:r>
            <a:r>
              <a:rPr lang="en-US" sz="1800" dirty="0" smtClean="0"/>
              <a:t> </a:t>
            </a:r>
            <a:r>
              <a:rPr lang="en-US" sz="1800" dirty="0" err="1" smtClean="0"/>
              <a:t>zuzei</a:t>
            </a:r>
            <a:r>
              <a:rPr lang="en-US" sz="1800" dirty="0" smtClean="0"/>
              <a:t>,</a:t>
            </a:r>
            <a:br>
              <a:rPr lang="en-US" sz="1800" dirty="0" smtClean="0"/>
            </a:br>
            <a:r>
              <a:rPr lang="en-US" sz="1800" dirty="0" err="1" smtClean="0"/>
              <a:t>jad</a:t>
            </a:r>
            <a:r>
              <a:rPr lang="en-US" sz="1800" dirty="0" smtClean="0"/>
              <a:t> </a:t>
            </a:r>
            <a:r>
              <a:rPr lang="en-US" sz="1800" dirty="0" err="1" smtClean="0"/>
              <a:t>gadya</a:t>
            </a:r>
            <a:r>
              <a:rPr lang="en-US" sz="1800" dirty="0" smtClean="0"/>
              <a:t>, </a:t>
            </a:r>
            <a:r>
              <a:rPr lang="en-US" sz="1800" dirty="0" err="1" smtClean="0"/>
              <a:t>jad</a:t>
            </a:r>
            <a:r>
              <a:rPr lang="en-US" sz="1800" dirty="0" smtClean="0"/>
              <a:t> </a:t>
            </a:r>
            <a:r>
              <a:rPr lang="en-US" sz="1800" dirty="0" err="1" smtClean="0"/>
              <a:t>gadya</a:t>
            </a:r>
            <a:r>
              <a:rPr lang="en-US" sz="1800" dirty="0" smtClean="0"/>
              <a:t>.</a:t>
            </a:r>
            <a:br>
              <a:rPr lang="en-US" sz="1800" dirty="0" smtClean="0"/>
            </a:br>
            <a:r>
              <a:rPr lang="en-US" sz="1800" dirty="0" smtClean="0"/>
              <a:t/>
            </a:r>
            <a:br>
              <a:rPr lang="en-US" sz="1800" dirty="0" smtClean="0"/>
            </a:br>
            <a:r>
              <a:rPr lang="en-US" sz="1800" dirty="0" err="1" smtClean="0"/>
              <a:t>Va'ata</a:t>
            </a:r>
            <a:r>
              <a:rPr lang="en-US" sz="1800" dirty="0" smtClean="0"/>
              <a:t> </a:t>
            </a:r>
            <a:r>
              <a:rPr lang="en-US" sz="1800" dirty="0" err="1" smtClean="0"/>
              <a:t>mal'aj</a:t>
            </a:r>
            <a:r>
              <a:rPr lang="en-US" sz="1800" dirty="0" smtClean="0"/>
              <a:t> </a:t>
            </a:r>
            <a:r>
              <a:rPr lang="en-US" sz="1800" dirty="0" err="1" smtClean="0"/>
              <a:t>hamavet</a:t>
            </a:r>
            <a:r>
              <a:rPr lang="en-US" sz="1800" dirty="0" smtClean="0"/>
              <a:t>,</a:t>
            </a:r>
            <a:br>
              <a:rPr lang="en-US" sz="1800" dirty="0" smtClean="0"/>
            </a:br>
            <a:r>
              <a:rPr lang="en-US" sz="1800" dirty="0" err="1" smtClean="0"/>
              <a:t>veshajat</a:t>
            </a:r>
            <a:r>
              <a:rPr lang="en-US" sz="1800" dirty="0" smtClean="0"/>
              <a:t> </a:t>
            </a:r>
            <a:r>
              <a:rPr lang="en-US" sz="1800" dirty="0" err="1" smtClean="0"/>
              <a:t>leshojet</a:t>
            </a:r>
            <a:r>
              <a:rPr lang="en-US" sz="1800" dirty="0" smtClean="0"/>
              <a:t>,</a:t>
            </a:r>
            <a:br>
              <a:rPr lang="en-US" sz="1800" dirty="0" smtClean="0"/>
            </a:br>
            <a:r>
              <a:rPr lang="en-US" sz="1800" dirty="0" err="1" smtClean="0"/>
              <a:t>deshajat</a:t>
            </a:r>
            <a:r>
              <a:rPr lang="en-US" sz="1800" dirty="0" smtClean="0"/>
              <a:t> </a:t>
            </a:r>
            <a:r>
              <a:rPr lang="en-US" sz="1800" dirty="0" err="1" smtClean="0"/>
              <a:t>letora</a:t>
            </a:r>
            <a:r>
              <a:rPr lang="en-US" sz="1800" dirty="0" smtClean="0"/>
              <a:t>,</a:t>
            </a:r>
            <a:br>
              <a:rPr lang="en-US" sz="1800" dirty="0" smtClean="0"/>
            </a:br>
            <a:r>
              <a:rPr lang="en-US" sz="1800" dirty="0" err="1" smtClean="0"/>
              <a:t>deshatah</a:t>
            </a:r>
            <a:r>
              <a:rPr lang="en-US" sz="1800" dirty="0" smtClean="0"/>
              <a:t> </a:t>
            </a:r>
            <a:r>
              <a:rPr lang="en-US" sz="1800" dirty="0" err="1" smtClean="0"/>
              <a:t>lemaya</a:t>
            </a:r>
            <a:r>
              <a:rPr lang="en-US" sz="1800" dirty="0" smtClean="0"/>
              <a:t>,</a:t>
            </a:r>
            <a:br>
              <a:rPr lang="en-US" sz="1800" dirty="0" smtClean="0"/>
            </a:br>
            <a:r>
              <a:rPr lang="en-US" sz="1800" dirty="0" err="1" smtClean="0"/>
              <a:t>dekavah</a:t>
            </a:r>
            <a:r>
              <a:rPr lang="en-US" sz="1800" dirty="0" smtClean="0"/>
              <a:t> </a:t>
            </a:r>
            <a:r>
              <a:rPr lang="en-US" sz="1800" dirty="0" err="1" smtClean="0"/>
              <a:t>lenura</a:t>
            </a:r>
            <a:r>
              <a:rPr lang="en-US" sz="1800" dirty="0" smtClean="0"/>
              <a:t>,</a:t>
            </a:r>
            <a:br>
              <a:rPr lang="en-US" sz="1800" dirty="0" smtClean="0"/>
            </a:br>
            <a:r>
              <a:rPr lang="en-US" sz="1800" dirty="0" err="1" smtClean="0"/>
              <a:t>desaraf</a:t>
            </a:r>
            <a:r>
              <a:rPr lang="en-US" sz="1800" dirty="0" smtClean="0"/>
              <a:t> </a:t>
            </a:r>
            <a:r>
              <a:rPr lang="en-US" sz="1800" dirty="0" err="1" smtClean="0"/>
              <a:t>lejutra</a:t>
            </a:r>
            <a:r>
              <a:rPr lang="en-US" sz="1800" dirty="0" smtClean="0"/>
              <a:t>,</a:t>
            </a:r>
            <a:br>
              <a:rPr lang="en-US" sz="1800" dirty="0" smtClean="0"/>
            </a:br>
            <a:endParaRPr sz="1800" dirty="0" smtClean="0">
              <a:latin typeface="Calibri" pitchFamily="34" charset="0"/>
            </a:endParaRPr>
          </a:p>
        </p:txBody>
      </p:sp>
      <p:sp>
        <p:nvSpPr>
          <p:cNvPr id="6" name="Content Placeholder 2"/>
          <p:cNvSpPr txBox="1">
            <a:spLocks/>
          </p:cNvSpPr>
          <p:nvPr/>
        </p:nvSpPr>
        <p:spPr bwMode="auto">
          <a:xfrm>
            <a:off x="4876800" y="1447800"/>
            <a:ext cx="3733800" cy="495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ts val="800"/>
              </a:spcBef>
              <a:spcAft>
                <a:spcPct val="0"/>
              </a:spcAft>
              <a:buClrTx/>
              <a:buSzPct val="100000"/>
              <a:buFont typeface="Arial" charset="0"/>
              <a:buChar char="•"/>
              <a:tabLst/>
              <a:defRPr/>
            </a:pPr>
            <a:r>
              <a:rPr lang="en-US" dirty="0" err="1" smtClean="0">
                <a:latin typeface="Calibri" pitchFamily="34" charset="0"/>
              </a:rPr>
              <a:t>Uva</a:t>
            </a:r>
            <a:r>
              <a:rPr lang="en-US" dirty="0" smtClean="0">
                <a:latin typeface="Calibri" pitchFamily="34" charset="0"/>
              </a:rPr>
              <a:t> </a:t>
            </a:r>
            <a:r>
              <a:rPr lang="en-US" dirty="0" err="1" smtClean="0">
                <a:latin typeface="Calibri" pitchFamily="34" charset="0"/>
              </a:rPr>
              <a:t>hashojet</a:t>
            </a:r>
            <a:r>
              <a:rPr lang="en-US" dirty="0" smtClean="0">
                <a:latin typeface="Calibri" pitchFamily="34" charset="0"/>
              </a:rPr>
              <a:t/>
            </a:r>
            <a:br>
              <a:rPr lang="en-US" dirty="0" smtClean="0">
                <a:latin typeface="Calibri" pitchFamily="34" charset="0"/>
              </a:rPr>
            </a:br>
            <a:r>
              <a:rPr lang="en-US" dirty="0" err="1" smtClean="0">
                <a:latin typeface="Calibri" pitchFamily="34" charset="0"/>
              </a:rPr>
              <a:t>veshajat</a:t>
            </a:r>
            <a:r>
              <a:rPr lang="en-US" dirty="0" smtClean="0">
                <a:latin typeface="Calibri" pitchFamily="34" charset="0"/>
              </a:rPr>
              <a:t> et </a:t>
            </a:r>
            <a:r>
              <a:rPr lang="en-US" dirty="0" err="1" smtClean="0">
                <a:latin typeface="Calibri" pitchFamily="34" charset="0"/>
              </a:rPr>
              <a:t>hashor</a:t>
            </a:r>
            <a:r>
              <a:rPr lang="en-US" dirty="0" smtClean="0">
                <a:latin typeface="Calibri" pitchFamily="34" charset="0"/>
              </a:rPr>
              <a:t>,</a:t>
            </a:r>
            <a:br>
              <a:rPr lang="en-US" dirty="0" smtClean="0">
                <a:latin typeface="Calibri" pitchFamily="34" charset="0"/>
              </a:rPr>
            </a:br>
            <a:r>
              <a:rPr lang="en-US" dirty="0" err="1" smtClean="0">
                <a:latin typeface="Calibri" pitchFamily="34" charset="0"/>
              </a:rPr>
              <a:t>sheshatah</a:t>
            </a:r>
            <a:r>
              <a:rPr lang="en-US" dirty="0" smtClean="0">
                <a:latin typeface="Calibri" pitchFamily="34" charset="0"/>
              </a:rPr>
              <a:t> et </a:t>
            </a:r>
            <a:r>
              <a:rPr lang="en-US" dirty="0" err="1" smtClean="0">
                <a:latin typeface="Calibri" pitchFamily="34" charset="0"/>
              </a:rPr>
              <a:t>hamaim</a:t>
            </a:r>
            <a:r>
              <a:rPr lang="en-US" dirty="0" smtClean="0">
                <a:latin typeface="Calibri" pitchFamily="34" charset="0"/>
              </a:rPr>
              <a:t>,</a:t>
            </a:r>
            <a:br>
              <a:rPr lang="en-US" dirty="0" smtClean="0">
                <a:latin typeface="Calibri" pitchFamily="34" charset="0"/>
              </a:rPr>
            </a:br>
            <a:r>
              <a:rPr lang="en-US" dirty="0" err="1" smtClean="0">
                <a:latin typeface="Calibri" pitchFamily="34" charset="0"/>
              </a:rPr>
              <a:t>shekivu</a:t>
            </a:r>
            <a:r>
              <a:rPr lang="en-US" dirty="0" smtClean="0">
                <a:latin typeface="Calibri" pitchFamily="34" charset="0"/>
              </a:rPr>
              <a:t> et </a:t>
            </a:r>
            <a:r>
              <a:rPr lang="en-US" dirty="0" err="1" smtClean="0">
                <a:latin typeface="Calibri" pitchFamily="34" charset="0"/>
              </a:rPr>
              <a:t>ha'esh</a:t>
            </a:r>
            <a:r>
              <a:rPr lang="en-US" dirty="0" smtClean="0">
                <a:latin typeface="Calibri" pitchFamily="34" charset="0"/>
              </a:rPr>
              <a:t>,</a:t>
            </a:r>
            <a:br>
              <a:rPr lang="en-US" dirty="0" smtClean="0">
                <a:latin typeface="Calibri" pitchFamily="34" charset="0"/>
              </a:rPr>
            </a:br>
            <a:r>
              <a:rPr lang="en-US" dirty="0" err="1" smtClean="0">
                <a:latin typeface="Calibri" pitchFamily="34" charset="0"/>
              </a:rPr>
              <a:t>shesarfah</a:t>
            </a:r>
            <a:r>
              <a:rPr lang="en-US" dirty="0" smtClean="0">
                <a:latin typeface="Calibri" pitchFamily="34" charset="0"/>
              </a:rPr>
              <a:t> et </a:t>
            </a:r>
            <a:r>
              <a:rPr lang="en-US" dirty="0" err="1" smtClean="0">
                <a:latin typeface="Calibri" pitchFamily="34" charset="0"/>
              </a:rPr>
              <a:t>hamakel</a:t>
            </a:r>
            <a:r>
              <a:rPr lang="en-US" dirty="0" smtClean="0">
                <a:latin typeface="Calibri" pitchFamily="34" charset="0"/>
              </a:rPr>
              <a:t>,</a:t>
            </a:r>
            <a:br>
              <a:rPr lang="en-US" dirty="0" smtClean="0">
                <a:latin typeface="Calibri" pitchFamily="34" charset="0"/>
              </a:rPr>
            </a:br>
            <a:r>
              <a:rPr lang="en-US" dirty="0" err="1" smtClean="0">
                <a:latin typeface="Calibri" pitchFamily="34" charset="0"/>
              </a:rPr>
              <a:t>shejavat</a:t>
            </a:r>
            <a:r>
              <a:rPr lang="en-US" dirty="0" smtClean="0">
                <a:latin typeface="Calibri" pitchFamily="34" charset="0"/>
              </a:rPr>
              <a:t> </a:t>
            </a:r>
            <a:r>
              <a:rPr lang="en-US" dirty="0" err="1" smtClean="0">
                <a:latin typeface="Calibri" pitchFamily="34" charset="0"/>
              </a:rPr>
              <a:t>bakelev</a:t>
            </a:r>
            <a:r>
              <a:rPr lang="en-US" dirty="0" smtClean="0">
                <a:latin typeface="Calibri" pitchFamily="34" charset="0"/>
              </a:rPr>
              <a:t>,</a:t>
            </a:r>
            <a:br>
              <a:rPr lang="en-US" dirty="0" smtClean="0">
                <a:latin typeface="Calibri" pitchFamily="34" charset="0"/>
              </a:rPr>
            </a:br>
            <a:r>
              <a:rPr lang="en-US" dirty="0" err="1" smtClean="0">
                <a:latin typeface="Calibri" pitchFamily="34" charset="0"/>
              </a:rPr>
              <a:t>shenashaj</a:t>
            </a:r>
            <a:r>
              <a:rPr lang="en-US" dirty="0" smtClean="0">
                <a:latin typeface="Calibri" pitchFamily="34" charset="0"/>
              </a:rPr>
              <a:t> </a:t>
            </a:r>
            <a:r>
              <a:rPr lang="en-US" dirty="0" err="1" smtClean="0">
                <a:latin typeface="Calibri" pitchFamily="34" charset="0"/>
              </a:rPr>
              <a:t>ljatul</a:t>
            </a:r>
            <a:r>
              <a:rPr lang="en-US" dirty="0" smtClean="0">
                <a:latin typeface="Calibri" pitchFamily="34" charset="0"/>
              </a:rPr>
              <a:t>,</a:t>
            </a:r>
            <a:br>
              <a:rPr lang="en-US" dirty="0" smtClean="0">
                <a:latin typeface="Calibri" pitchFamily="34" charset="0"/>
              </a:rPr>
            </a:br>
            <a:r>
              <a:rPr lang="en-US" dirty="0" err="1" smtClean="0">
                <a:latin typeface="Calibri" pitchFamily="34" charset="0"/>
              </a:rPr>
              <a:t>shetaraf</a:t>
            </a:r>
            <a:r>
              <a:rPr lang="en-US" dirty="0" smtClean="0">
                <a:latin typeface="Calibri" pitchFamily="34" charset="0"/>
              </a:rPr>
              <a:t> et </a:t>
            </a:r>
            <a:r>
              <a:rPr lang="en-US" dirty="0" err="1" smtClean="0">
                <a:latin typeface="Calibri" pitchFamily="34" charset="0"/>
              </a:rPr>
              <a:t>hag'di</a:t>
            </a:r>
            <a:r>
              <a:rPr lang="en-US" dirty="0" smtClean="0">
                <a:latin typeface="Calibri" pitchFamily="34" charset="0"/>
              </a:rPr>
              <a:t>,</a:t>
            </a:r>
            <a:br>
              <a:rPr lang="en-US" dirty="0" smtClean="0">
                <a:latin typeface="Calibri" pitchFamily="34" charset="0"/>
              </a:rPr>
            </a:br>
            <a:r>
              <a:rPr lang="en-US" dirty="0" err="1" smtClean="0">
                <a:latin typeface="Calibri" pitchFamily="34" charset="0"/>
              </a:rPr>
              <a:t>shekana</a:t>
            </a:r>
            <a:r>
              <a:rPr lang="en-US" dirty="0" smtClean="0">
                <a:latin typeface="Calibri" pitchFamily="34" charset="0"/>
              </a:rPr>
              <a:t> </a:t>
            </a:r>
            <a:r>
              <a:rPr lang="en-US" dirty="0" err="1" smtClean="0">
                <a:latin typeface="Calibri" pitchFamily="34" charset="0"/>
              </a:rPr>
              <a:t>avinu</a:t>
            </a:r>
            <a:r>
              <a:rPr lang="en-US" dirty="0" smtClean="0">
                <a:latin typeface="Calibri" pitchFamily="34" charset="0"/>
              </a:rPr>
              <a:t> </a:t>
            </a:r>
            <a:r>
              <a:rPr lang="en-US" dirty="0" err="1" smtClean="0">
                <a:latin typeface="Calibri" pitchFamily="34" charset="0"/>
              </a:rPr>
              <a:t>bishnei</a:t>
            </a:r>
            <a:r>
              <a:rPr lang="en-US" dirty="0" smtClean="0">
                <a:latin typeface="Calibri" pitchFamily="34" charset="0"/>
              </a:rPr>
              <a:t> </a:t>
            </a:r>
            <a:r>
              <a:rPr lang="en-US" dirty="0" err="1" smtClean="0">
                <a:latin typeface="Calibri" pitchFamily="34" charset="0"/>
              </a:rPr>
              <a:t>zuzim</a:t>
            </a:r>
            <a:r>
              <a:rPr lang="en-US" dirty="0" smtClean="0">
                <a:latin typeface="Calibri" pitchFamily="34" charset="0"/>
              </a:rPr>
              <a:t>,</a:t>
            </a:r>
            <a:br>
              <a:rPr lang="en-US" dirty="0" smtClean="0">
                <a:latin typeface="Calibri" pitchFamily="34" charset="0"/>
              </a:rPr>
            </a:br>
            <a:r>
              <a:rPr lang="en-US" dirty="0" err="1" smtClean="0">
                <a:latin typeface="Calibri" pitchFamily="34" charset="0"/>
              </a:rPr>
              <a:t>g'di</a:t>
            </a:r>
            <a:r>
              <a:rPr lang="en-US" dirty="0" smtClean="0">
                <a:latin typeface="Calibri" pitchFamily="34" charset="0"/>
              </a:rPr>
              <a:t> </a:t>
            </a:r>
            <a:r>
              <a:rPr lang="en-US" dirty="0" err="1" smtClean="0">
                <a:latin typeface="Calibri" pitchFamily="34" charset="0"/>
              </a:rPr>
              <a:t>ejad</a:t>
            </a:r>
            <a:r>
              <a:rPr lang="en-US" dirty="0" smtClean="0">
                <a:latin typeface="Calibri" pitchFamily="34" charset="0"/>
              </a:rPr>
              <a:t>, </a:t>
            </a:r>
            <a:r>
              <a:rPr lang="en-US" dirty="0" err="1" smtClean="0">
                <a:latin typeface="Calibri" pitchFamily="34" charset="0"/>
              </a:rPr>
              <a:t>g'di</a:t>
            </a:r>
            <a:r>
              <a:rPr lang="en-US" dirty="0" smtClean="0">
                <a:latin typeface="Calibri" pitchFamily="34" charset="0"/>
              </a:rPr>
              <a:t> </a:t>
            </a:r>
            <a:r>
              <a:rPr lang="en-US" dirty="0" err="1" smtClean="0">
                <a:latin typeface="Calibri" pitchFamily="34" charset="0"/>
              </a:rPr>
              <a:t>ejad</a:t>
            </a:r>
            <a:r>
              <a:rPr lang="en-US" dirty="0" smtClean="0">
                <a:latin typeface="Calibri" pitchFamily="34" charset="0"/>
              </a:rPr>
              <a:t>.</a:t>
            </a:r>
            <a:br>
              <a:rPr lang="en-US" dirty="0" smtClean="0">
                <a:latin typeface="Calibri" pitchFamily="34" charset="0"/>
              </a:rPr>
            </a:br>
            <a:r>
              <a:rPr lang="en-US" dirty="0" smtClean="0">
                <a:latin typeface="Calibri" pitchFamily="34" charset="0"/>
              </a:rPr>
              <a:t/>
            </a:r>
            <a:br>
              <a:rPr lang="en-US" dirty="0" smtClean="0">
                <a:latin typeface="Calibri" pitchFamily="34" charset="0"/>
              </a:rPr>
            </a:br>
            <a:r>
              <a:rPr lang="en-US" dirty="0" err="1" smtClean="0">
                <a:latin typeface="Calibri" pitchFamily="34" charset="0"/>
              </a:rPr>
              <a:t>Uva</a:t>
            </a:r>
            <a:r>
              <a:rPr lang="en-US" dirty="0" smtClean="0">
                <a:latin typeface="Calibri" pitchFamily="34" charset="0"/>
              </a:rPr>
              <a:t> </a:t>
            </a:r>
            <a:r>
              <a:rPr lang="en-US" dirty="0" err="1" smtClean="0">
                <a:latin typeface="Calibri" pitchFamily="34" charset="0"/>
              </a:rPr>
              <a:t>mal'aj</a:t>
            </a:r>
            <a:r>
              <a:rPr lang="en-US" dirty="0" smtClean="0">
                <a:latin typeface="Calibri" pitchFamily="34" charset="0"/>
              </a:rPr>
              <a:t> </a:t>
            </a:r>
            <a:r>
              <a:rPr lang="en-US" dirty="0" err="1" smtClean="0">
                <a:latin typeface="Calibri" pitchFamily="34" charset="0"/>
              </a:rPr>
              <a:t>hamavet</a:t>
            </a:r>
            <a:r>
              <a:rPr lang="en-US" dirty="0" smtClean="0">
                <a:latin typeface="Calibri" pitchFamily="34" charset="0"/>
              </a:rPr>
              <a:t/>
            </a:r>
            <a:br>
              <a:rPr lang="en-US" dirty="0" smtClean="0">
                <a:latin typeface="Calibri" pitchFamily="34" charset="0"/>
              </a:rPr>
            </a:br>
            <a:r>
              <a:rPr lang="en-US" dirty="0" err="1" smtClean="0">
                <a:latin typeface="Calibri" pitchFamily="34" charset="0"/>
              </a:rPr>
              <a:t>veharag</a:t>
            </a:r>
            <a:r>
              <a:rPr lang="en-US" dirty="0" smtClean="0">
                <a:latin typeface="Calibri" pitchFamily="34" charset="0"/>
              </a:rPr>
              <a:t> et </a:t>
            </a:r>
            <a:r>
              <a:rPr lang="en-US" dirty="0" err="1" smtClean="0">
                <a:latin typeface="Calibri" pitchFamily="34" charset="0"/>
              </a:rPr>
              <a:t>hashojet</a:t>
            </a:r>
            <a:r>
              <a:rPr lang="en-US" dirty="0" smtClean="0">
                <a:latin typeface="Calibri" pitchFamily="34" charset="0"/>
              </a:rPr>
              <a:t>,</a:t>
            </a:r>
            <a:br>
              <a:rPr lang="en-US" dirty="0" smtClean="0">
                <a:latin typeface="Calibri" pitchFamily="34" charset="0"/>
              </a:rPr>
            </a:br>
            <a:r>
              <a:rPr lang="en-US" dirty="0" err="1" smtClean="0">
                <a:latin typeface="Calibri" pitchFamily="34" charset="0"/>
              </a:rPr>
              <a:t>sheshajat</a:t>
            </a:r>
            <a:r>
              <a:rPr lang="en-US" dirty="0" smtClean="0">
                <a:latin typeface="Calibri" pitchFamily="34" charset="0"/>
              </a:rPr>
              <a:t> et </a:t>
            </a:r>
            <a:r>
              <a:rPr lang="en-US" dirty="0" err="1" smtClean="0">
                <a:latin typeface="Calibri" pitchFamily="34" charset="0"/>
              </a:rPr>
              <a:t>hashor</a:t>
            </a:r>
            <a:r>
              <a:rPr lang="en-US" dirty="0" smtClean="0">
                <a:latin typeface="Calibri" pitchFamily="34" charset="0"/>
              </a:rPr>
              <a:t>,</a:t>
            </a:r>
            <a:br>
              <a:rPr lang="en-US" dirty="0" smtClean="0">
                <a:latin typeface="Calibri" pitchFamily="34" charset="0"/>
              </a:rPr>
            </a:br>
            <a:r>
              <a:rPr lang="en-US" dirty="0" err="1" smtClean="0">
                <a:latin typeface="Calibri" pitchFamily="34" charset="0"/>
              </a:rPr>
              <a:t>sheshatah</a:t>
            </a:r>
            <a:r>
              <a:rPr lang="en-US" dirty="0" smtClean="0">
                <a:latin typeface="Calibri" pitchFamily="34" charset="0"/>
              </a:rPr>
              <a:t> et </a:t>
            </a:r>
            <a:r>
              <a:rPr lang="en-US" dirty="0" err="1" smtClean="0">
                <a:latin typeface="Calibri" pitchFamily="34" charset="0"/>
              </a:rPr>
              <a:t>hamaim</a:t>
            </a:r>
            <a:r>
              <a:rPr lang="en-US" dirty="0" smtClean="0">
                <a:latin typeface="Calibri" pitchFamily="34" charset="0"/>
              </a:rPr>
              <a:t>,</a:t>
            </a:r>
            <a:br>
              <a:rPr lang="en-US" dirty="0" smtClean="0">
                <a:latin typeface="Calibri" pitchFamily="34" charset="0"/>
              </a:rPr>
            </a:br>
            <a:r>
              <a:rPr lang="en-US" dirty="0" err="1" smtClean="0">
                <a:latin typeface="Calibri" pitchFamily="34" charset="0"/>
              </a:rPr>
              <a:t>shekivu</a:t>
            </a:r>
            <a:r>
              <a:rPr lang="en-US" dirty="0" smtClean="0">
                <a:latin typeface="Calibri" pitchFamily="34" charset="0"/>
              </a:rPr>
              <a:t> et </a:t>
            </a:r>
            <a:r>
              <a:rPr lang="en-US" dirty="0" err="1" smtClean="0">
                <a:latin typeface="Calibri" pitchFamily="34" charset="0"/>
              </a:rPr>
              <a:t>ha'esh</a:t>
            </a:r>
            <a:r>
              <a:rPr lang="en-US" dirty="0" smtClean="0">
                <a:latin typeface="Calibri" pitchFamily="34" charset="0"/>
              </a:rPr>
              <a:t>,</a:t>
            </a:r>
            <a:br>
              <a:rPr lang="en-US" dirty="0" smtClean="0">
                <a:latin typeface="Calibri" pitchFamily="34" charset="0"/>
              </a:rPr>
            </a:br>
            <a:r>
              <a:rPr lang="en-US" dirty="0" err="1" smtClean="0">
                <a:latin typeface="Calibri" pitchFamily="34" charset="0"/>
              </a:rPr>
              <a:t>shesarfah</a:t>
            </a:r>
            <a:r>
              <a:rPr lang="en-US" dirty="0" smtClean="0">
                <a:latin typeface="Calibri" pitchFamily="34" charset="0"/>
              </a:rPr>
              <a:t> et </a:t>
            </a:r>
            <a:r>
              <a:rPr lang="en-US" dirty="0" err="1" smtClean="0">
                <a:latin typeface="Calibri" pitchFamily="34" charset="0"/>
              </a:rPr>
              <a:t>hamakel</a:t>
            </a:r>
            <a:r>
              <a:rPr lang="en-US" dirty="0" smtClean="0">
                <a:latin typeface="Calibri" pitchFamily="34" charset="0"/>
              </a:rPr>
              <a:t>,</a:t>
            </a:r>
            <a:br>
              <a:rPr lang="en-US" dirty="0" smtClean="0">
                <a:latin typeface="Calibri" pitchFamily="34" charset="0"/>
              </a:rPr>
            </a:br>
            <a:endParaRPr kumimoji="0" lang="en-US" b="0" i="0" u="none" strike="noStrike" kern="1200" cap="none" spc="0" normalizeH="0" baseline="0" noProof="0" dirty="0" smtClean="0">
              <a:ln>
                <a:noFill/>
              </a:ln>
              <a:solidFill>
                <a:srgbClr val="000000"/>
              </a:solidFill>
              <a:effectLst/>
              <a:uLnTx/>
              <a:uFillTx/>
              <a:latin typeface="Calibri" pitchFamily="34" charset="0"/>
            </a:endParaRPr>
          </a:p>
        </p:txBody>
      </p:sp>
    </p:spTree>
  </p:cSld>
  <p:clrMapOvr>
    <a:masterClrMapping/>
  </p:clrMapOvr>
  <p:transition/>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710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7108" name="Content Placeholder 2"/>
          <p:cNvSpPr txBox="1">
            <a:spLocks noGrp="1"/>
          </p:cNvSpPr>
          <p:nvPr>
            <p:ph idx="1"/>
          </p:nvPr>
        </p:nvSpPr>
        <p:spPr>
          <a:xfrm>
            <a:off x="838200" y="1447800"/>
            <a:ext cx="3810000" cy="4800600"/>
          </a:xfrm>
        </p:spPr>
        <p:txBody>
          <a:bodyPr/>
          <a:lstStyle/>
          <a:p>
            <a:r>
              <a:rPr lang="en-US" sz="1800" dirty="0" err="1" smtClean="0"/>
              <a:t>dehikah</a:t>
            </a:r>
            <a:r>
              <a:rPr lang="en-US" sz="1800" dirty="0" smtClean="0"/>
              <a:t> </a:t>
            </a:r>
            <a:r>
              <a:rPr lang="en-US" sz="1800" dirty="0" err="1" smtClean="0"/>
              <a:t>lejalba</a:t>
            </a:r>
            <a:r>
              <a:rPr lang="en-US" sz="1800" dirty="0" smtClean="0"/>
              <a:t>,</a:t>
            </a:r>
            <a:br>
              <a:rPr lang="en-US" sz="1800" dirty="0" smtClean="0"/>
            </a:br>
            <a:r>
              <a:rPr lang="en-US" sz="1800" dirty="0" err="1" smtClean="0"/>
              <a:t>denashaj</a:t>
            </a:r>
            <a:r>
              <a:rPr lang="en-US" sz="1800" dirty="0" smtClean="0"/>
              <a:t> </a:t>
            </a:r>
            <a:r>
              <a:rPr lang="en-US" sz="1800" dirty="0" err="1" smtClean="0"/>
              <a:t>leshunra</a:t>
            </a:r>
            <a:r>
              <a:rPr lang="en-US" sz="1800" dirty="0" smtClean="0"/>
              <a:t/>
            </a:r>
            <a:br>
              <a:rPr lang="en-US" sz="1800" dirty="0" smtClean="0"/>
            </a:br>
            <a:r>
              <a:rPr lang="en-US" sz="1800" dirty="0" err="1" smtClean="0"/>
              <a:t>de'ajla</a:t>
            </a:r>
            <a:r>
              <a:rPr lang="en-US" sz="1800" dirty="0" smtClean="0"/>
              <a:t> </a:t>
            </a:r>
            <a:r>
              <a:rPr lang="en-US" sz="1800" dirty="0" err="1" smtClean="0"/>
              <a:t>legadya</a:t>
            </a:r>
            <a:r>
              <a:rPr lang="en-US" sz="1800" dirty="0" smtClean="0"/>
              <a:t/>
            </a:r>
            <a:br>
              <a:rPr lang="en-US" sz="1800" dirty="0" smtClean="0"/>
            </a:br>
            <a:r>
              <a:rPr lang="en-US" sz="1800" dirty="0" err="1" smtClean="0"/>
              <a:t>dizabin</a:t>
            </a:r>
            <a:r>
              <a:rPr lang="en-US" sz="1800" dirty="0" smtClean="0"/>
              <a:t> </a:t>
            </a:r>
            <a:r>
              <a:rPr lang="en-US" sz="1800" dirty="0" err="1" smtClean="0"/>
              <a:t>aba</a:t>
            </a:r>
            <a:r>
              <a:rPr lang="en-US" sz="1800" dirty="0" smtClean="0"/>
              <a:t> </a:t>
            </a:r>
            <a:r>
              <a:rPr lang="en-US" sz="1800" dirty="0" err="1" smtClean="0"/>
              <a:t>bitrei</a:t>
            </a:r>
            <a:r>
              <a:rPr lang="en-US" sz="1800" dirty="0" smtClean="0"/>
              <a:t> </a:t>
            </a:r>
            <a:r>
              <a:rPr lang="en-US" sz="1800" dirty="0" err="1" smtClean="0"/>
              <a:t>zuzei</a:t>
            </a:r>
            <a:r>
              <a:rPr lang="en-US" sz="1800" dirty="0" smtClean="0"/>
              <a:t>,</a:t>
            </a:r>
            <a:br>
              <a:rPr lang="en-US" sz="1800" dirty="0" smtClean="0"/>
            </a:br>
            <a:r>
              <a:rPr lang="en-US" sz="1800" dirty="0" err="1" smtClean="0"/>
              <a:t>jad</a:t>
            </a:r>
            <a:r>
              <a:rPr lang="en-US" sz="1800" dirty="0" smtClean="0"/>
              <a:t> </a:t>
            </a:r>
            <a:r>
              <a:rPr lang="en-US" sz="1800" dirty="0" err="1" smtClean="0"/>
              <a:t>gadya</a:t>
            </a:r>
            <a:r>
              <a:rPr lang="en-US" sz="1800" dirty="0" smtClean="0"/>
              <a:t>, </a:t>
            </a:r>
            <a:r>
              <a:rPr lang="en-US" sz="1800" dirty="0" err="1" smtClean="0"/>
              <a:t>jad</a:t>
            </a:r>
            <a:r>
              <a:rPr lang="en-US" sz="1800" dirty="0" smtClean="0"/>
              <a:t> </a:t>
            </a:r>
            <a:r>
              <a:rPr lang="en-US" sz="1800" dirty="0" err="1" smtClean="0"/>
              <a:t>gadya</a:t>
            </a:r>
            <a:r>
              <a:rPr lang="en-US" sz="1800" dirty="0" smtClean="0"/>
              <a:t>.</a:t>
            </a:r>
            <a:br>
              <a:rPr lang="en-US" sz="1800" dirty="0" smtClean="0"/>
            </a:br>
            <a:r>
              <a:rPr lang="en-US" sz="1800" dirty="0" smtClean="0"/>
              <a:t/>
            </a:r>
            <a:br>
              <a:rPr lang="en-US" sz="1800" dirty="0" smtClean="0"/>
            </a:br>
            <a:r>
              <a:rPr lang="en-US" sz="1800" dirty="0" err="1" smtClean="0"/>
              <a:t>Va'ata</a:t>
            </a:r>
            <a:r>
              <a:rPr lang="en-US" sz="1800" dirty="0" smtClean="0"/>
              <a:t> </a:t>
            </a:r>
            <a:r>
              <a:rPr lang="en-US" sz="1800" dirty="0" err="1" smtClean="0"/>
              <a:t>HaKadosh</a:t>
            </a:r>
            <a:r>
              <a:rPr lang="en-US" sz="1800" dirty="0" smtClean="0"/>
              <a:t> Baruj-Hu,</a:t>
            </a:r>
            <a:br>
              <a:rPr lang="en-US" sz="1800" dirty="0" smtClean="0"/>
            </a:br>
            <a:r>
              <a:rPr lang="en-US" sz="1800" dirty="0" err="1" smtClean="0"/>
              <a:t>veshajat</a:t>
            </a:r>
            <a:r>
              <a:rPr lang="en-US" sz="1800" dirty="0" smtClean="0"/>
              <a:t> </a:t>
            </a:r>
            <a:r>
              <a:rPr lang="en-US" sz="1800" dirty="0" err="1" smtClean="0"/>
              <a:t>lemal'aj</a:t>
            </a:r>
            <a:r>
              <a:rPr lang="en-US" sz="1800" dirty="0" smtClean="0"/>
              <a:t> </a:t>
            </a:r>
            <a:r>
              <a:rPr lang="en-US" sz="1800" dirty="0" err="1" smtClean="0"/>
              <a:t>hamavet</a:t>
            </a:r>
            <a:r>
              <a:rPr lang="en-US" sz="1800" dirty="0" smtClean="0"/>
              <a:t>,</a:t>
            </a:r>
            <a:br>
              <a:rPr lang="en-US" sz="1800" dirty="0" smtClean="0"/>
            </a:br>
            <a:r>
              <a:rPr lang="en-US" sz="1800" dirty="0" err="1" smtClean="0"/>
              <a:t>deshajat</a:t>
            </a:r>
            <a:r>
              <a:rPr lang="en-US" sz="1800" dirty="0" smtClean="0"/>
              <a:t> </a:t>
            </a:r>
            <a:r>
              <a:rPr lang="en-US" sz="1800" dirty="0" err="1" smtClean="0"/>
              <a:t>leshojet</a:t>
            </a:r>
            <a:r>
              <a:rPr lang="en-US" sz="1800" dirty="0" smtClean="0"/>
              <a:t>,</a:t>
            </a:r>
            <a:br>
              <a:rPr lang="en-US" sz="1800" dirty="0" smtClean="0"/>
            </a:br>
            <a:r>
              <a:rPr lang="en-US" sz="1800" dirty="0" err="1" smtClean="0"/>
              <a:t>deshajat</a:t>
            </a:r>
            <a:r>
              <a:rPr lang="en-US" sz="1800" dirty="0" smtClean="0"/>
              <a:t> </a:t>
            </a:r>
            <a:r>
              <a:rPr lang="en-US" sz="1800" dirty="0" err="1" smtClean="0"/>
              <a:t>letora</a:t>
            </a:r>
            <a:r>
              <a:rPr lang="en-US" sz="1800" dirty="0" smtClean="0"/>
              <a:t>,</a:t>
            </a:r>
            <a:br>
              <a:rPr lang="en-US" sz="1800" dirty="0" smtClean="0"/>
            </a:br>
            <a:r>
              <a:rPr lang="en-US" sz="1800" dirty="0" err="1" smtClean="0"/>
              <a:t>deshatah</a:t>
            </a:r>
            <a:r>
              <a:rPr lang="en-US" sz="1800" dirty="0" smtClean="0"/>
              <a:t> </a:t>
            </a:r>
            <a:r>
              <a:rPr lang="en-US" sz="1800" dirty="0" err="1" smtClean="0"/>
              <a:t>lemaya</a:t>
            </a:r>
            <a:r>
              <a:rPr lang="en-US" sz="1800" dirty="0" smtClean="0"/>
              <a:t>,</a:t>
            </a:r>
            <a:br>
              <a:rPr lang="en-US" sz="1800" dirty="0" smtClean="0"/>
            </a:br>
            <a:r>
              <a:rPr lang="en-US" sz="1800" dirty="0" err="1" smtClean="0"/>
              <a:t>dekavah</a:t>
            </a:r>
            <a:r>
              <a:rPr lang="en-US" sz="1800" dirty="0" smtClean="0"/>
              <a:t> </a:t>
            </a:r>
            <a:r>
              <a:rPr lang="en-US" sz="1800" dirty="0" err="1" smtClean="0"/>
              <a:t>lenura</a:t>
            </a:r>
            <a:r>
              <a:rPr lang="en-US" sz="1800" dirty="0" smtClean="0"/>
              <a:t>,</a:t>
            </a:r>
            <a:br>
              <a:rPr lang="en-US" sz="1800" dirty="0" smtClean="0"/>
            </a:br>
            <a:r>
              <a:rPr lang="en-US" sz="1800" dirty="0" err="1" smtClean="0"/>
              <a:t>desaraf</a:t>
            </a:r>
            <a:r>
              <a:rPr lang="en-US" sz="1800" dirty="0" smtClean="0"/>
              <a:t> </a:t>
            </a:r>
            <a:r>
              <a:rPr lang="en-US" sz="1800" dirty="0" err="1" smtClean="0"/>
              <a:t>lejutra</a:t>
            </a:r>
            <a:r>
              <a:rPr lang="en-US" sz="1800" dirty="0" smtClean="0"/>
              <a:t>,</a:t>
            </a:r>
            <a:br>
              <a:rPr lang="en-US" sz="1800" dirty="0" smtClean="0"/>
            </a:br>
            <a:r>
              <a:rPr lang="en-US" sz="1800" dirty="0" err="1" smtClean="0"/>
              <a:t>dehikah</a:t>
            </a:r>
            <a:r>
              <a:rPr lang="en-US" sz="1800" dirty="0" smtClean="0"/>
              <a:t> </a:t>
            </a:r>
            <a:r>
              <a:rPr lang="en-US" sz="1800" dirty="0" err="1" smtClean="0"/>
              <a:t>lejalba</a:t>
            </a:r>
            <a:r>
              <a:rPr lang="en-US" sz="1800" dirty="0" smtClean="0"/>
              <a:t>,</a:t>
            </a:r>
            <a:br>
              <a:rPr lang="en-US" sz="1800" dirty="0" smtClean="0"/>
            </a:br>
            <a:r>
              <a:rPr lang="en-US" sz="1800" dirty="0" err="1" smtClean="0"/>
              <a:t>denashaj</a:t>
            </a:r>
            <a:r>
              <a:rPr lang="en-US" sz="1800" dirty="0" smtClean="0"/>
              <a:t> </a:t>
            </a:r>
            <a:r>
              <a:rPr lang="en-US" sz="1800" dirty="0" err="1" smtClean="0"/>
              <a:t>leshunra</a:t>
            </a:r>
            <a:r>
              <a:rPr lang="en-US" sz="1800" dirty="0" smtClean="0"/>
              <a:t/>
            </a:r>
            <a:br>
              <a:rPr lang="en-US" sz="1800" dirty="0" smtClean="0"/>
            </a:br>
            <a:r>
              <a:rPr lang="en-US" sz="1800" dirty="0" err="1" smtClean="0"/>
              <a:t>de'ajla</a:t>
            </a:r>
            <a:r>
              <a:rPr lang="en-US" sz="1800" dirty="0" smtClean="0"/>
              <a:t> </a:t>
            </a:r>
            <a:r>
              <a:rPr lang="en-US" sz="1800" dirty="0" err="1" smtClean="0"/>
              <a:t>legadya</a:t>
            </a:r>
            <a:r>
              <a:rPr lang="en-US" sz="1800" dirty="0" smtClean="0"/>
              <a:t/>
            </a:r>
            <a:br>
              <a:rPr lang="en-US" sz="1800" dirty="0" smtClean="0"/>
            </a:br>
            <a:r>
              <a:rPr lang="en-US" sz="1800" dirty="0" err="1" smtClean="0"/>
              <a:t>dizabin</a:t>
            </a:r>
            <a:r>
              <a:rPr lang="en-US" sz="1800" dirty="0" smtClean="0"/>
              <a:t> </a:t>
            </a:r>
            <a:r>
              <a:rPr lang="en-US" sz="1800" dirty="0" err="1" smtClean="0"/>
              <a:t>aba</a:t>
            </a:r>
            <a:r>
              <a:rPr lang="en-US" sz="1800" dirty="0" smtClean="0"/>
              <a:t> </a:t>
            </a:r>
            <a:r>
              <a:rPr lang="en-US" sz="1800" dirty="0" err="1" smtClean="0"/>
              <a:t>bitrei</a:t>
            </a:r>
            <a:r>
              <a:rPr lang="en-US" sz="1800" dirty="0" smtClean="0"/>
              <a:t> </a:t>
            </a:r>
            <a:r>
              <a:rPr lang="en-US" sz="1800" dirty="0" err="1" smtClean="0"/>
              <a:t>zuzei</a:t>
            </a:r>
            <a:r>
              <a:rPr lang="en-US" sz="1800" dirty="0" smtClean="0"/>
              <a:t>,</a:t>
            </a:r>
            <a:br>
              <a:rPr lang="en-US" sz="1800" dirty="0" smtClean="0"/>
            </a:br>
            <a:r>
              <a:rPr lang="en-US" sz="1800" dirty="0" err="1" smtClean="0"/>
              <a:t>jad</a:t>
            </a:r>
            <a:r>
              <a:rPr lang="en-US" sz="1800" dirty="0" smtClean="0"/>
              <a:t> </a:t>
            </a:r>
            <a:r>
              <a:rPr lang="en-US" sz="1800" dirty="0" err="1" smtClean="0"/>
              <a:t>gadya</a:t>
            </a:r>
            <a:r>
              <a:rPr lang="en-US" sz="1800" dirty="0" smtClean="0"/>
              <a:t>, </a:t>
            </a:r>
            <a:r>
              <a:rPr lang="en-US" sz="1800" dirty="0" err="1" smtClean="0"/>
              <a:t>jad</a:t>
            </a:r>
            <a:r>
              <a:rPr lang="en-US" sz="1800" dirty="0" smtClean="0"/>
              <a:t> </a:t>
            </a:r>
            <a:r>
              <a:rPr lang="en-US" sz="1800" dirty="0" err="1" smtClean="0"/>
              <a:t>gadya</a:t>
            </a:r>
            <a:r>
              <a:rPr lang="en-US" sz="1800" dirty="0" smtClean="0"/>
              <a:t>.</a:t>
            </a:r>
          </a:p>
          <a:p>
            <a:endParaRPr sz="1800" dirty="0" smtClean="0">
              <a:latin typeface="Calibri" pitchFamily="34" charset="0"/>
            </a:endParaRPr>
          </a:p>
        </p:txBody>
      </p:sp>
      <p:sp>
        <p:nvSpPr>
          <p:cNvPr id="6" name="Content Placeholder 2"/>
          <p:cNvSpPr txBox="1">
            <a:spLocks/>
          </p:cNvSpPr>
          <p:nvPr/>
        </p:nvSpPr>
        <p:spPr bwMode="auto">
          <a:xfrm>
            <a:off x="4876800" y="1447800"/>
            <a:ext cx="3733800" cy="495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ts val="800"/>
              </a:spcBef>
              <a:spcAft>
                <a:spcPct val="0"/>
              </a:spcAft>
              <a:buClrTx/>
              <a:buSzPct val="100000"/>
              <a:buFont typeface="Arial" charset="0"/>
              <a:buChar char="•"/>
              <a:tabLst/>
              <a:defRPr/>
            </a:pPr>
            <a:r>
              <a:rPr lang="en-US" dirty="0" err="1" smtClean="0">
                <a:latin typeface="Calibri" pitchFamily="34" charset="0"/>
              </a:rPr>
              <a:t>shejavat</a:t>
            </a:r>
            <a:r>
              <a:rPr lang="en-US" dirty="0" smtClean="0">
                <a:latin typeface="Calibri" pitchFamily="34" charset="0"/>
              </a:rPr>
              <a:t> </a:t>
            </a:r>
            <a:r>
              <a:rPr lang="en-US" dirty="0" err="1" smtClean="0">
                <a:latin typeface="Calibri" pitchFamily="34" charset="0"/>
              </a:rPr>
              <a:t>bakelev</a:t>
            </a:r>
            <a:r>
              <a:rPr lang="en-US" dirty="0" smtClean="0">
                <a:latin typeface="Calibri" pitchFamily="34" charset="0"/>
              </a:rPr>
              <a:t>,</a:t>
            </a:r>
            <a:br>
              <a:rPr lang="en-US" dirty="0" smtClean="0">
                <a:latin typeface="Calibri" pitchFamily="34" charset="0"/>
              </a:rPr>
            </a:br>
            <a:r>
              <a:rPr lang="en-US" dirty="0" err="1" smtClean="0">
                <a:latin typeface="Calibri" pitchFamily="34" charset="0"/>
              </a:rPr>
              <a:t>shenashaj</a:t>
            </a:r>
            <a:r>
              <a:rPr lang="en-US" dirty="0" smtClean="0">
                <a:latin typeface="Calibri" pitchFamily="34" charset="0"/>
              </a:rPr>
              <a:t> </a:t>
            </a:r>
            <a:r>
              <a:rPr lang="en-US" dirty="0" err="1" smtClean="0">
                <a:latin typeface="Calibri" pitchFamily="34" charset="0"/>
              </a:rPr>
              <a:t>lajatul</a:t>
            </a:r>
            <a:r>
              <a:rPr lang="en-US" dirty="0" smtClean="0">
                <a:latin typeface="Calibri" pitchFamily="34" charset="0"/>
              </a:rPr>
              <a:t>,</a:t>
            </a:r>
            <a:br>
              <a:rPr lang="en-US" dirty="0" smtClean="0">
                <a:latin typeface="Calibri" pitchFamily="34" charset="0"/>
              </a:rPr>
            </a:br>
            <a:r>
              <a:rPr lang="en-US" dirty="0" err="1" smtClean="0">
                <a:latin typeface="Calibri" pitchFamily="34" charset="0"/>
              </a:rPr>
              <a:t>shetaraf</a:t>
            </a:r>
            <a:r>
              <a:rPr lang="en-US" dirty="0" smtClean="0">
                <a:latin typeface="Calibri" pitchFamily="34" charset="0"/>
              </a:rPr>
              <a:t> et </a:t>
            </a:r>
            <a:r>
              <a:rPr lang="en-US" dirty="0" err="1" smtClean="0">
                <a:latin typeface="Calibri" pitchFamily="34" charset="0"/>
              </a:rPr>
              <a:t>hag'di</a:t>
            </a:r>
            <a:r>
              <a:rPr lang="en-US" dirty="0" smtClean="0">
                <a:latin typeface="Calibri" pitchFamily="34" charset="0"/>
              </a:rPr>
              <a:t>,</a:t>
            </a:r>
            <a:br>
              <a:rPr lang="en-US" dirty="0" smtClean="0">
                <a:latin typeface="Calibri" pitchFamily="34" charset="0"/>
              </a:rPr>
            </a:br>
            <a:r>
              <a:rPr lang="en-US" dirty="0" err="1" smtClean="0">
                <a:latin typeface="Calibri" pitchFamily="34" charset="0"/>
              </a:rPr>
              <a:t>shekana</a:t>
            </a:r>
            <a:r>
              <a:rPr lang="en-US" dirty="0" smtClean="0">
                <a:latin typeface="Calibri" pitchFamily="34" charset="0"/>
              </a:rPr>
              <a:t> </a:t>
            </a:r>
            <a:r>
              <a:rPr lang="en-US" dirty="0" err="1" smtClean="0">
                <a:latin typeface="Calibri" pitchFamily="34" charset="0"/>
              </a:rPr>
              <a:t>avinu</a:t>
            </a:r>
            <a:r>
              <a:rPr lang="en-US" dirty="0" smtClean="0">
                <a:latin typeface="Calibri" pitchFamily="34" charset="0"/>
              </a:rPr>
              <a:t> </a:t>
            </a:r>
            <a:r>
              <a:rPr lang="en-US" dirty="0" err="1" smtClean="0">
                <a:latin typeface="Calibri" pitchFamily="34" charset="0"/>
              </a:rPr>
              <a:t>bishnei</a:t>
            </a:r>
            <a:r>
              <a:rPr lang="en-US" dirty="0" smtClean="0">
                <a:latin typeface="Calibri" pitchFamily="34" charset="0"/>
              </a:rPr>
              <a:t> </a:t>
            </a:r>
            <a:r>
              <a:rPr lang="en-US" dirty="0" err="1" smtClean="0">
                <a:latin typeface="Calibri" pitchFamily="34" charset="0"/>
              </a:rPr>
              <a:t>zuzim</a:t>
            </a:r>
            <a:r>
              <a:rPr lang="en-US" dirty="0" smtClean="0">
                <a:latin typeface="Calibri" pitchFamily="34" charset="0"/>
              </a:rPr>
              <a:t>,</a:t>
            </a:r>
            <a:br>
              <a:rPr lang="en-US" dirty="0" smtClean="0">
                <a:latin typeface="Calibri" pitchFamily="34" charset="0"/>
              </a:rPr>
            </a:br>
            <a:r>
              <a:rPr lang="en-US" dirty="0" err="1" smtClean="0">
                <a:latin typeface="Calibri" pitchFamily="34" charset="0"/>
              </a:rPr>
              <a:t>g'di</a:t>
            </a:r>
            <a:r>
              <a:rPr lang="en-US" dirty="0" smtClean="0">
                <a:latin typeface="Calibri" pitchFamily="34" charset="0"/>
              </a:rPr>
              <a:t> </a:t>
            </a:r>
            <a:r>
              <a:rPr lang="en-US" dirty="0" err="1" smtClean="0">
                <a:latin typeface="Calibri" pitchFamily="34" charset="0"/>
              </a:rPr>
              <a:t>ejad</a:t>
            </a:r>
            <a:r>
              <a:rPr lang="en-US" dirty="0" smtClean="0">
                <a:latin typeface="Calibri" pitchFamily="34" charset="0"/>
              </a:rPr>
              <a:t>, </a:t>
            </a:r>
            <a:r>
              <a:rPr lang="en-US" dirty="0" err="1" smtClean="0">
                <a:latin typeface="Calibri" pitchFamily="34" charset="0"/>
              </a:rPr>
              <a:t>g'di</a:t>
            </a:r>
            <a:r>
              <a:rPr lang="en-US" dirty="0" smtClean="0">
                <a:latin typeface="Calibri" pitchFamily="34" charset="0"/>
              </a:rPr>
              <a:t> </a:t>
            </a:r>
            <a:r>
              <a:rPr lang="en-US" dirty="0" err="1" smtClean="0">
                <a:latin typeface="Calibri" pitchFamily="34" charset="0"/>
              </a:rPr>
              <a:t>ejad</a:t>
            </a:r>
            <a:r>
              <a:rPr lang="en-US" dirty="0" smtClean="0">
                <a:latin typeface="Calibri" pitchFamily="34" charset="0"/>
              </a:rPr>
              <a:t>.</a:t>
            </a:r>
            <a:br>
              <a:rPr lang="en-US" dirty="0" smtClean="0">
                <a:latin typeface="Calibri" pitchFamily="34" charset="0"/>
              </a:rPr>
            </a:br>
            <a:r>
              <a:rPr lang="en-US" dirty="0" smtClean="0">
                <a:latin typeface="Calibri" pitchFamily="34" charset="0"/>
              </a:rPr>
              <a:t/>
            </a:r>
            <a:br>
              <a:rPr lang="en-US" dirty="0" smtClean="0">
                <a:latin typeface="Calibri" pitchFamily="34" charset="0"/>
              </a:rPr>
            </a:br>
            <a:r>
              <a:rPr lang="en-US" dirty="0" err="1" smtClean="0">
                <a:latin typeface="Calibri" pitchFamily="34" charset="0"/>
              </a:rPr>
              <a:t>Uva</a:t>
            </a:r>
            <a:r>
              <a:rPr lang="en-US" dirty="0" smtClean="0">
                <a:latin typeface="Calibri" pitchFamily="34" charset="0"/>
              </a:rPr>
              <a:t> </a:t>
            </a:r>
            <a:r>
              <a:rPr lang="en-US" dirty="0" err="1" smtClean="0">
                <a:latin typeface="Calibri" pitchFamily="34" charset="0"/>
              </a:rPr>
              <a:t>HaKadosh</a:t>
            </a:r>
            <a:r>
              <a:rPr lang="en-US" dirty="0" smtClean="0">
                <a:latin typeface="Calibri" pitchFamily="34" charset="0"/>
              </a:rPr>
              <a:t> Baruj-Hu,</a:t>
            </a:r>
            <a:br>
              <a:rPr lang="en-US" dirty="0" smtClean="0">
                <a:latin typeface="Calibri" pitchFamily="34" charset="0"/>
              </a:rPr>
            </a:br>
            <a:r>
              <a:rPr lang="en-US" dirty="0" err="1" smtClean="0">
                <a:latin typeface="Calibri" pitchFamily="34" charset="0"/>
              </a:rPr>
              <a:t>veharag</a:t>
            </a:r>
            <a:r>
              <a:rPr lang="en-US" dirty="0" smtClean="0">
                <a:latin typeface="Calibri" pitchFamily="34" charset="0"/>
              </a:rPr>
              <a:t> et </a:t>
            </a:r>
            <a:r>
              <a:rPr lang="en-US" dirty="0" err="1" smtClean="0">
                <a:latin typeface="Calibri" pitchFamily="34" charset="0"/>
              </a:rPr>
              <a:t>mal'aj</a:t>
            </a:r>
            <a:r>
              <a:rPr lang="en-US" dirty="0" smtClean="0">
                <a:latin typeface="Calibri" pitchFamily="34" charset="0"/>
              </a:rPr>
              <a:t> </a:t>
            </a:r>
            <a:r>
              <a:rPr lang="en-US" dirty="0" err="1" smtClean="0">
                <a:latin typeface="Calibri" pitchFamily="34" charset="0"/>
              </a:rPr>
              <a:t>hamavet</a:t>
            </a:r>
            <a:r>
              <a:rPr lang="en-US" dirty="0" smtClean="0">
                <a:latin typeface="Calibri" pitchFamily="34" charset="0"/>
              </a:rPr>
              <a:t>,</a:t>
            </a:r>
            <a:br>
              <a:rPr lang="en-US" dirty="0" smtClean="0">
                <a:latin typeface="Calibri" pitchFamily="34" charset="0"/>
              </a:rPr>
            </a:br>
            <a:r>
              <a:rPr lang="en-US" dirty="0" err="1" smtClean="0">
                <a:latin typeface="Calibri" pitchFamily="34" charset="0"/>
              </a:rPr>
              <a:t>sheharag</a:t>
            </a:r>
            <a:r>
              <a:rPr lang="en-US" dirty="0" smtClean="0">
                <a:latin typeface="Calibri" pitchFamily="34" charset="0"/>
              </a:rPr>
              <a:t> et </a:t>
            </a:r>
            <a:r>
              <a:rPr lang="en-US" dirty="0" err="1" smtClean="0">
                <a:latin typeface="Calibri" pitchFamily="34" charset="0"/>
              </a:rPr>
              <a:t>hashojet</a:t>
            </a:r>
            <a:r>
              <a:rPr lang="en-US" dirty="0" smtClean="0">
                <a:latin typeface="Calibri" pitchFamily="34" charset="0"/>
              </a:rPr>
              <a:t>,</a:t>
            </a:r>
            <a:br>
              <a:rPr lang="en-US" dirty="0" smtClean="0">
                <a:latin typeface="Calibri" pitchFamily="34" charset="0"/>
              </a:rPr>
            </a:br>
            <a:r>
              <a:rPr lang="en-US" dirty="0" err="1" smtClean="0">
                <a:latin typeface="Calibri" pitchFamily="34" charset="0"/>
              </a:rPr>
              <a:t>sheshajat</a:t>
            </a:r>
            <a:r>
              <a:rPr lang="en-US" dirty="0" smtClean="0">
                <a:latin typeface="Calibri" pitchFamily="34" charset="0"/>
              </a:rPr>
              <a:t> et </a:t>
            </a:r>
            <a:r>
              <a:rPr lang="en-US" dirty="0" err="1" smtClean="0">
                <a:latin typeface="Calibri" pitchFamily="34" charset="0"/>
              </a:rPr>
              <a:t>hashor</a:t>
            </a:r>
            <a:r>
              <a:rPr lang="en-US" dirty="0" smtClean="0">
                <a:latin typeface="Calibri" pitchFamily="34" charset="0"/>
              </a:rPr>
              <a:t>,</a:t>
            </a:r>
            <a:br>
              <a:rPr lang="en-US" dirty="0" smtClean="0">
                <a:latin typeface="Calibri" pitchFamily="34" charset="0"/>
              </a:rPr>
            </a:br>
            <a:r>
              <a:rPr lang="en-US" dirty="0" err="1" smtClean="0">
                <a:latin typeface="Calibri" pitchFamily="34" charset="0"/>
              </a:rPr>
              <a:t>sheshatah</a:t>
            </a:r>
            <a:r>
              <a:rPr lang="en-US" dirty="0" smtClean="0">
                <a:latin typeface="Calibri" pitchFamily="34" charset="0"/>
              </a:rPr>
              <a:t> et </a:t>
            </a:r>
            <a:r>
              <a:rPr lang="en-US" dirty="0" err="1" smtClean="0">
                <a:latin typeface="Calibri" pitchFamily="34" charset="0"/>
              </a:rPr>
              <a:t>hamaim</a:t>
            </a:r>
            <a:r>
              <a:rPr lang="en-US" dirty="0" smtClean="0">
                <a:latin typeface="Calibri" pitchFamily="34" charset="0"/>
              </a:rPr>
              <a:t>,</a:t>
            </a:r>
            <a:br>
              <a:rPr lang="en-US" dirty="0" smtClean="0">
                <a:latin typeface="Calibri" pitchFamily="34" charset="0"/>
              </a:rPr>
            </a:br>
            <a:r>
              <a:rPr lang="en-US" dirty="0" err="1" smtClean="0">
                <a:latin typeface="Calibri" pitchFamily="34" charset="0"/>
              </a:rPr>
              <a:t>shekivu</a:t>
            </a:r>
            <a:r>
              <a:rPr lang="en-US" dirty="0" smtClean="0">
                <a:latin typeface="Calibri" pitchFamily="34" charset="0"/>
              </a:rPr>
              <a:t> et </a:t>
            </a:r>
            <a:r>
              <a:rPr lang="en-US" dirty="0" err="1" smtClean="0">
                <a:latin typeface="Calibri" pitchFamily="34" charset="0"/>
              </a:rPr>
              <a:t>ha'esh</a:t>
            </a:r>
            <a:r>
              <a:rPr lang="en-US" dirty="0" smtClean="0">
                <a:latin typeface="Calibri" pitchFamily="34" charset="0"/>
              </a:rPr>
              <a:t>,</a:t>
            </a:r>
            <a:br>
              <a:rPr lang="en-US" dirty="0" smtClean="0">
                <a:latin typeface="Calibri" pitchFamily="34" charset="0"/>
              </a:rPr>
            </a:br>
            <a:r>
              <a:rPr lang="en-US" dirty="0" err="1" smtClean="0">
                <a:latin typeface="Calibri" pitchFamily="34" charset="0"/>
              </a:rPr>
              <a:t>shesarfah</a:t>
            </a:r>
            <a:r>
              <a:rPr lang="en-US" dirty="0" smtClean="0">
                <a:latin typeface="Calibri" pitchFamily="34" charset="0"/>
              </a:rPr>
              <a:t> et </a:t>
            </a:r>
            <a:r>
              <a:rPr lang="en-US" dirty="0" err="1" smtClean="0">
                <a:latin typeface="Calibri" pitchFamily="34" charset="0"/>
              </a:rPr>
              <a:t>hamakel</a:t>
            </a:r>
            <a:r>
              <a:rPr lang="en-US" dirty="0" smtClean="0">
                <a:latin typeface="Calibri" pitchFamily="34" charset="0"/>
              </a:rPr>
              <a:t>,</a:t>
            </a:r>
            <a:br>
              <a:rPr lang="en-US" dirty="0" smtClean="0">
                <a:latin typeface="Calibri" pitchFamily="34" charset="0"/>
              </a:rPr>
            </a:br>
            <a:r>
              <a:rPr lang="en-US" dirty="0" err="1" smtClean="0">
                <a:latin typeface="Calibri" pitchFamily="34" charset="0"/>
              </a:rPr>
              <a:t>shejavat</a:t>
            </a:r>
            <a:r>
              <a:rPr lang="en-US" dirty="0" smtClean="0">
                <a:latin typeface="Calibri" pitchFamily="34" charset="0"/>
              </a:rPr>
              <a:t> </a:t>
            </a:r>
            <a:r>
              <a:rPr lang="en-US" dirty="0" err="1" smtClean="0">
                <a:latin typeface="Calibri" pitchFamily="34" charset="0"/>
              </a:rPr>
              <a:t>bakelev</a:t>
            </a:r>
            <a:r>
              <a:rPr lang="en-US" dirty="0" smtClean="0">
                <a:latin typeface="Calibri" pitchFamily="34" charset="0"/>
              </a:rPr>
              <a:t>,</a:t>
            </a:r>
            <a:br>
              <a:rPr lang="en-US" dirty="0" smtClean="0">
                <a:latin typeface="Calibri" pitchFamily="34" charset="0"/>
              </a:rPr>
            </a:br>
            <a:r>
              <a:rPr lang="en-US" dirty="0" err="1" smtClean="0">
                <a:latin typeface="Calibri" pitchFamily="34" charset="0"/>
              </a:rPr>
              <a:t>shenashaj</a:t>
            </a:r>
            <a:r>
              <a:rPr lang="en-US" dirty="0" smtClean="0">
                <a:latin typeface="Calibri" pitchFamily="34" charset="0"/>
              </a:rPr>
              <a:t> </a:t>
            </a:r>
            <a:r>
              <a:rPr lang="en-US" dirty="0" err="1" smtClean="0">
                <a:latin typeface="Calibri" pitchFamily="34" charset="0"/>
              </a:rPr>
              <a:t>lajatul</a:t>
            </a:r>
            <a:r>
              <a:rPr lang="en-US" dirty="0" smtClean="0">
                <a:latin typeface="Calibri" pitchFamily="34" charset="0"/>
              </a:rPr>
              <a:t>,</a:t>
            </a:r>
            <a:br>
              <a:rPr lang="en-US" dirty="0" smtClean="0">
                <a:latin typeface="Calibri" pitchFamily="34" charset="0"/>
              </a:rPr>
            </a:br>
            <a:r>
              <a:rPr lang="en-US" dirty="0" err="1" smtClean="0">
                <a:latin typeface="Calibri" pitchFamily="34" charset="0"/>
              </a:rPr>
              <a:t>shetaraf</a:t>
            </a:r>
            <a:r>
              <a:rPr lang="en-US" dirty="0" smtClean="0">
                <a:latin typeface="Calibri" pitchFamily="34" charset="0"/>
              </a:rPr>
              <a:t> et </a:t>
            </a:r>
            <a:r>
              <a:rPr lang="en-US" dirty="0" err="1" smtClean="0">
                <a:latin typeface="Calibri" pitchFamily="34" charset="0"/>
              </a:rPr>
              <a:t>hag'di</a:t>
            </a:r>
            <a:r>
              <a:rPr lang="en-US" dirty="0" smtClean="0">
                <a:latin typeface="Calibri" pitchFamily="34" charset="0"/>
              </a:rPr>
              <a:t>,</a:t>
            </a:r>
            <a:br>
              <a:rPr lang="en-US" dirty="0" smtClean="0">
                <a:latin typeface="Calibri" pitchFamily="34" charset="0"/>
              </a:rPr>
            </a:br>
            <a:r>
              <a:rPr lang="en-US" dirty="0" err="1" smtClean="0">
                <a:latin typeface="Calibri" pitchFamily="34" charset="0"/>
              </a:rPr>
              <a:t>shekana</a:t>
            </a:r>
            <a:r>
              <a:rPr lang="en-US" dirty="0" smtClean="0">
                <a:latin typeface="Calibri" pitchFamily="34" charset="0"/>
              </a:rPr>
              <a:t> </a:t>
            </a:r>
            <a:r>
              <a:rPr lang="en-US" dirty="0" err="1" smtClean="0">
                <a:latin typeface="Calibri" pitchFamily="34" charset="0"/>
              </a:rPr>
              <a:t>avinu</a:t>
            </a:r>
            <a:r>
              <a:rPr lang="en-US" dirty="0" smtClean="0">
                <a:latin typeface="Calibri" pitchFamily="34" charset="0"/>
              </a:rPr>
              <a:t> </a:t>
            </a:r>
            <a:r>
              <a:rPr lang="en-US" dirty="0" err="1" smtClean="0">
                <a:latin typeface="Calibri" pitchFamily="34" charset="0"/>
              </a:rPr>
              <a:t>bishnei</a:t>
            </a:r>
            <a:r>
              <a:rPr lang="en-US" dirty="0" smtClean="0">
                <a:latin typeface="Calibri" pitchFamily="34" charset="0"/>
              </a:rPr>
              <a:t> </a:t>
            </a:r>
            <a:r>
              <a:rPr lang="en-US" dirty="0" err="1" smtClean="0">
                <a:latin typeface="Calibri" pitchFamily="34" charset="0"/>
              </a:rPr>
              <a:t>zuzim</a:t>
            </a:r>
            <a:r>
              <a:rPr lang="en-US" dirty="0" smtClean="0">
                <a:latin typeface="Calibri" pitchFamily="34" charset="0"/>
              </a:rPr>
              <a:t>,</a:t>
            </a:r>
            <a:br>
              <a:rPr lang="en-US" dirty="0" smtClean="0">
                <a:latin typeface="Calibri" pitchFamily="34" charset="0"/>
              </a:rPr>
            </a:br>
            <a:r>
              <a:rPr lang="en-US" dirty="0" err="1" smtClean="0">
                <a:latin typeface="Calibri" pitchFamily="34" charset="0"/>
              </a:rPr>
              <a:t>g'di</a:t>
            </a:r>
            <a:r>
              <a:rPr lang="en-US" dirty="0" smtClean="0">
                <a:latin typeface="Calibri" pitchFamily="34" charset="0"/>
              </a:rPr>
              <a:t> </a:t>
            </a:r>
            <a:r>
              <a:rPr lang="en-US" dirty="0" err="1" smtClean="0">
                <a:latin typeface="Calibri" pitchFamily="34" charset="0"/>
              </a:rPr>
              <a:t>ejad</a:t>
            </a:r>
            <a:r>
              <a:rPr lang="en-US" dirty="0" smtClean="0">
                <a:latin typeface="Calibri" pitchFamily="34" charset="0"/>
              </a:rPr>
              <a:t>, </a:t>
            </a:r>
            <a:r>
              <a:rPr lang="en-US" dirty="0" err="1" smtClean="0">
                <a:latin typeface="Calibri" pitchFamily="34" charset="0"/>
              </a:rPr>
              <a:t>g'di</a:t>
            </a:r>
            <a:r>
              <a:rPr lang="en-US" dirty="0" smtClean="0">
                <a:latin typeface="Calibri" pitchFamily="34" charset="0"/>
              </a:rPr>
              <a:t> </a:t>
            </a:r>
            <a:r>
              <a:rPr lang="en-US" dirty="0" err="1" smtClean="0">
                <a:latin typeface="Calibri" pitchFamily="34" charset="0"/>
              </a:rPr>
              <a:t>ejad</a:t>
            </a:r>
            <a:r>
              <a:rPr lang="en-US" dirty="0" smtClean="0">
                <a:latin typeface="Calibri" pitchFamily="34" charset="0"/>
              </a:rPr>
              <a:t>.</a:t>
            </a:r>
            <a:endParaRPr kumimoji="0" lang="en-US" b="0" i="0" u="none" strike="noStrike" kern="1200" cap="none" spc="0" normalizeH="0" baseline="0" noProof="0" dirty="0" smtClean="0">
              <a:ln>
                <a:noFill/>
              </a:ln>
              <a:solidFill>
                <a:srgbClr val="000000"/>
              </a:solidFill>
              <a:effectLst/>
              <a:uLnTx/>
              <a:uFillTx/>
              <a:latin typeface="Calibri" pitchFamily="34" charset="0"/>
            </a:endParaRPr>
          </a:p>
        </p:txBody>
      </p:sp>
    </p:spTree>
  </p:cSld>
  <p:clrMapOvr>
    <a:masterClrMapping/>
  </p:clrMapOvr>
  <p:transition/>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710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7108" name="Content Placeholder 2"/>
          <p:cNvSpPr txBox="1">
            <a:spLocks noGrp="1"/>
          </p:cNvSpPr>
          <p:nvPr>
            <p:ph idx="1"/>
          </p:nvPr>
        </p:nvSpPr>
        <p:spPr>
          <a:xfrm>
            <a:off x="838200" y="1447800"/>
            <a:ext cx="7315200" cy="4800600"/>
          </a:xfrm>
        </p:spPr>
        <p:txBody>
          <a:bodyPr/>
          <a:lstStyle/>
          <a:p>
            <a:pPr algn="ctr">
              <a:buNone/>
            </a:pPr>
            <a:r>
              <a:rPr lang="es-ES" sz="2400" b="1" dirty="0" err="1" smtClean="0">
                <a:solidFill>
                  <a:srgbClr val="FF0000"/>
                </a:solidFill>
              </a:rPr>
              <a:t>Hag</a:t>
            </a:r>
            <a:r>
              <a:rPr lang="es-ES" sz="2400" b="1" dirty="0" smtClean="0">
                <a:solidFill>
                  <a:srgbClr val="FF0000"/>
                </a:solidFill>
              </a:rPr>
              <a:t> </a:t>
            </a:r>
            <a:r>
              <a:rPr lang="es-ES" sz="2400" b="1" dirty="0" err="1" smtClean="0">
                <a:solidFill>
                  <a:srgbClr val="FF0000"/>
                </a:solidFill>
              </a:rPr>
              <a:t>Gadya</a:t>
            </a:r>
            <a:r>
              <a:rPr lang="es-ES" sz="2400" b="1" dirty="0" smtClean="0">
                <a:solidFill>
                  <a:srgbClr val="FF0000"/>
                </a:solidFill>
              </a:rPr>
              <a:t> – Un Cabritico – Versión en Español</a:t>
            </a:r>
          </a:p>
          <a:p>
            <a:pPr>
              <a:buNone/>
            </a:pPr>
            <a:r>
              <a:rPr lang="es-ES" sz="2000" b="1" dirty="0" smtClean="0"/>
              <a:t>(Encabezado) </a:t>
            </a:r>
            <a:r>
              <a:rPr lang="es-ES" sz="3000" dirty="0" smtClean="0"/>
              <a:t>Un </a:t>
            </a:r>
            <a:r>
              <a:rPr lang="es-ES" sz="3000" b="1" dirty="0" smtClean="0"/>
              <a:t>cabritico</a:t>
            </a:r>
            <a:r>
              <a:rPr lang="es-ES" sz="3000" dirty="0" smtClean="0"/>
              <a:t>, un cabritico, Que me mercó mi padre por dos zuzim. </a:t>
            </a:r>
            <a:r>
              <a:rPr lang="es-ES" sz="2000" b="1" dirty="0" smtClean="0"/>
              <a:t>(Repite) </a:t>
            </a:r>
            <a:endParaRPr lang="es-ES" sz="3000" b="1" dirty="0" smtClean="0"/>
          </a:p>
          <a:p>
            <a:pPr>
              <a:buNone/>
            </a:pPr>
            <a:r>
              <a:rPr lang="es-ES" sz="3000" dirty="0" smtClean="0"/>
              <a:t>Y vino el </a:t>
            </a:r>
            <a:r>
              <a:rPr lang="es-ES" sz="3000" b="1" dirty="0" smtClean="0"/>
              <a:t>gato</a:t>
            </a:r>
            <a:r>
              <a:rPr lang="es-ES" sz="3000" dirty="0" smtClean="0"/>
              <a:t> Y comió al cabritico Que me mercó mi padre por dos </a:t>
            </a:r>
            <a:r>
              <a:rPr lang="es-ES" sz="3000" dirty="0" err="1" smtClean="0"/>
              <a:t>zuzim</a:t>
            </a:r>
            <a:r>
              <a:rPr lang="es-ES" sz="3000" dirty="0" smtClean="0"/>
              <a:t> </a:t>
            </a:r>
            <a:r>
              <a:rPr lang="es-ES" sz="2000" b="1" dirty="0" smtClean="0"/>
              <a:t>(Encabezado) </a:t>
            </a:r>
            <a:endParaRPr lang="es-ES" sz="3000" b="1" dirty="0" smtClean="0"/>
          </a:p>
          <a:p>
            <a:pPr>
              <a:buNone/>
            </a:pPr>
            <a:r>
              <a:rPr lang="es-ES" sz="3000" dirty="0" smtClean="0"/>
              <a:t>Y vino el </a:t>
            </a:r>
            <a:r>
              <a:rPr lang="es-ES" sz="3000" b="1" dirty="0" smtClean="0"/>
              <a:t>perro</a:t>
            </a:r>
            <a:r>
              <a:rPr lang="es-ES" sz="3000" dirty="0" smtClean="0"/>
              <a:t>, Y mordió al gato que comió al cabritico Que me mercó mi padre por dos zuzim </a:t>
            </a:r>
            <a:endParaRPr lang="es-ES" sz="3000" dirty="0" smtClean="0"/>
          </a:p>
          <a:p>
            <a:pPr>
              <a:buNone/>
            </a:pPr>
            <a:r>
              <a:rPr lang="es-ES" sz="2000" dirty="0" smtClean="0"/>
              <a:t>(</a:t>
            </a:r>
            <a:r>
              <a:rPr lang="es-ES" sz="2000" dirty="0" smtClean="0"/>
              <a:t>Así se van agregando los versos y se repite el encabezado) </a:t>
            </a:r>
            <a:endParaRPr lang="es-ES" sz="3000" dirty="0" smtClean="0"/>
          </a:p>
        </p:txBody>
      </p:sp>
      <p:sp>
        <p:nvSpPr>
          <p:cNvPr id="6" name="Content Placeholder 2"/>
          <p:cNvSpPr txBox="1">
            <a:spLocks/>
          </p:cNvSpPr>
          <p:nvPr/>
        </p:nvSpPr>
        <p:spPr bwMode="auto">
          <a:xfrm>
            <a:off x="4876800" y="1447800"/>
            <a:ext cx="3733800" cy="495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ts val="800"/>
              </a:spcBef>
              <a:spcAft>
                <a:spcPct val="0"/>
              </a:spcAft>
              <a:buClrTx/>
              <a:buSzPct val="100000"/>
              <a:buFont typeface="Arial" charset="0"/>
              <a:buChar char="•"/>
              <a:tabLst/>
              <a:defRPr/>
            </a:pPr>
            <a:endParaRPr kumimoji="0" lang="en-US" b="0" i="0" u="none" strike="noStrike" kern="1200" cap="none" spc="0" normalizeH="0" baseline="0" noProof="0" dirty="0" smtClean="0">
              <a:ln>
                <a:noFill/>
              </a:ln>
              <a:solidFill>
                <a:srgbClr val="000000"/>
              </a:solidFill>
              <a:effectLst/>
              <a:uLnTx/>
              <a:uFillTx/>
              <a:latin typeface="Calibri" pitchFamily="34" charset="0"/>
            </a:endParaRPr>
          </a:p>
        </p:txBody>
      </p:sp>
    </p:spTree>
  </p:cSld>
  <p:clrMapOvr>
    <a:masterClrMapping/>
  </p:clrMapOvr>
  <p:transition/>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710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7108" name="Content Placeholder 2"/>
          <p:cNvSpPr txBox="1">
            <a:spLocks noGrp="1"/>
          </p:cNvSpPr>
          <p:nvPr>
            <p:ph idx="1"/>
          </p:nvPr>
        </p:nvSpPr>
        <p:spPr>
          <a:xfrm>
            <a:off x="838200" y="1447800"/>
            <a:ext cx="7620000" cy="4800600"/>
          </a:xfrm>
        </p:spPr>
        <p:txBody>
          <a:bodyPr/>
          <a:lstStyle/>
          <a:p>
            <a:pPr>
              <a:buNone/>
            </a:pPr>
            <a:r>
              <a:rPr lang="es-ES" sz="2800" dirty="0" smtClean="0"/>
              <a:t>Y </a:t>
            </a:r>
            <a:r>
              <a:rPr lang="es-ES" sz="2800" dirty="0" smtClean="0"/>
              <a:t>vino el </a:t>
            </a:r>
            <a:r>
              <a:rPr lang="es-ES" sz="2800" b="1" dirty="0" smtClean="0"/>
              <a:t>palo</a:t>
            </a:r>
            <a:r>
              <a:rPr lang="es-ES" sz="2800" dirty="0" smtClean="0"/>
              <a:t> que pegó al perro </a:t>
            </a:r>
            <a:r>
              <a:rPr lang="es-ES" sz="2800" dirty="0" smtClean="0"/>
              <a:t>que </a:t>
            </a:r>
            <a:r>
              <a:rPr lang="es-ES" sz="2800" dirty="0" smtClean="0"/>
              <a:t>mordió </a:t>
            </a:r>
            <a:r>
              <a:rPr lang="es-ES" sz="2800" dirty="0" smtClean="0"/>
              <a:t>al gato que comió al cabritico Que me mercó mi padre por dos zuzim </a:t>
            </a:r>
          </a:p>
          <a:p>
            <a:pPr>
              <a:buNone/>
            </a:pPr>
            <a:r>
              <a:rPr lang="es-ES" sz="2800" dirty="0" smtClean="0"/>
              <a:t>Y </a:t>
            </a:r>
            <a:r>
              <a:rPr lang="es-ES" sz="2800" dirty="0" smtClean="0"/>
              <a:t>vino el </a:t>
            </a:r>
            <a:r>
              <a:rPr lang="es-ES" sz="2800" b="1" dirty="0" smtClean="0"/>
              <a:t>fuego</a:t>
            </a:r>
            <a:r>
              <a:rPr lang="es-ES" sz="2800" dirty="0" smtClean="0"/>
              <a:t> que quemó el palo </a:t>
            </a:r>
            <a:r>
              <a:rPr lang="es-ES" sz="2800" dirty="0" smtClean="0"/>
              <a:t>que pegó al perro que mordió al gato que comió al cabritico Que me mercó mi padre por dos zuzim </a:t>
            </a:r>
            <a:endParaRPr lang="es-ES" sz="2800" dirty="0" smtClean="0"/>
          </a:p>
          <a:p>
            <a:pPr>
              <a:buNone/>
            </a:pPr>
            <a:r>
              <a:rPr lang="es-ES" sz="2800" dirty="0" smtClean="0"/>
              <a:t>Y </a:t>
            </a:r>
            <a:r>
              <a:rPr lang="es-ES" sz="2800" dirty="0" smtClean="0"/>
              <a:t>vino el </a:t>
            </a:r>
            <a:r>
              <a:rPr lang="es-ES" sz="2800" b="1" dirty="0" smtClean="0"/>
              <a:t>agua</a:t>
            </a:r>
            <a:r>
              <a:rPr lang="es-ES" sz="2800" dirty="0" smtClean="0"/>
              <a:t>, que apagó el fuego </a:t>
            </a:r>
            <a:r>
              <a:rPr lang="es-ES" sz="2800" dirty="0" smtClean="0"/>
              <a:t>que quemó el palo que pegó al perro que mordió al gato que comió al cabritico Que me mercó mi padre por dos zuzim </a:t>
            </a:r>
            <a:endParaRPr lang="es-ES" sz="2800" dirty="0" smtClean="0"/>
          </a:p>
        </p:txBody>
      </p:sp>
      <p:sp>
        <p:nvSpPr>
          <p:cNvPr id="6" name="Content Placeholder 2"/>
          <p:cNvSpPr txBox="1">
            <a:spLocks/>
          </p:cNvSpPr>
          <p:nvPr/>
        </p:nvSpPr>
        <p:spPr bwMode="auto">
          <a:xfrm>
            <a:off x="4876800" y="1447800"/>
            <a:ext cx="3733800" cy="495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ts val="800"/>
              </a:spcBef>
              <a:spcAft>
                <a:spcPct val="0"/>
              </a:spcAft>
              <a:buClrTx/>
              <a:buSzPct val="100000"/>
              <a:buFont typeface="Arial" charset="0"/>
              <a:buChar char="•"/>
              <a:tabLst/>
              <a:defRPr/>
            </a:pPr>
            <a:endParaRPr kumimoji="0" lang="en-US" b="0" i="0" u="none" strike="noStrike" kern="1200" cap="none" spc="0" normalizeH="0" baseline="0" noProof="0" dirty="0" smtClean="0">
              <a:ln>
                <a:noFill/>
              </a:ln>
              <a:solidFill>
                <a:srgbClr val="000000"/>
              </a:solidFill>
              <a:effectLst/>
              <a:uLnTx/>
              <a:uFillTx/>
              <a:latin typeface="Calibri" pitchFamily="34" charset="0"/>
            </a:endParaRPr>
          </a:p>
        </p:txBody>
      </p:sp>
    </p:spTree>
  </p:cSld>
  <p:clrMapOvr>
    <a:masterClrMapping/>
  </p:clrMapOvr>
  <p:transition/>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710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7108" name="Content Placeholder 2"/>
          <p:cNvSpPr txBox="1">
            <a:spLocks noGrp="1"/>
          </p:cNvSpPr>
          <p:nvPr>
            <p:ph idx="1"/>
          </p:nvPr>
        </p:nvSpPr>
        <p:spPr>
          <a:xfrm>
            <a:off x="838200" y="1447800"/>
            <a:ext cx="7620000" cy="4800600"/>
          </a:xfrm>
        </p:spPr>
        <p:txBody>
          <a:bodyPr/>
          <a:lstStyle/>
          <a:p>
            <a:pPr>
              <a:buNone/>
            </a:pPr>
            <a:r>
              <a:rPr lang="es-ES" sz="2800" dirty="0" smtClean="0"/>
              <a:t>Y </a:t>
            </a:r>
            <a:r>
              <a:rPr lang="es-ES" sz="2800" dirty="0" smtClean="0"/>
              <a:t>vino la </a:t>
            </a:r>
            <a:r>
              <a:rPr lang="es-ES" sz="2800" b="1" dirty="0" smtClean="0"/>
              <a:t>vaca</a:t>
            </a:r>
            <a:r>
              <a:rPr lang="es-ES" sz="2800" dirty="0" smtClean="0"/>
              <a:t>, que bebió el agua </a:t>
            </a:r>
            <a:r>
              <a:rPr lang="es-ES" sz="2800" dirty="0" smtClean="0"/>
              <a:t>que apagó el fuego que quemó el palo que pegó al perro que mordió al gato que comió al cabritico Que me mercó mi padre por dos zuzim </a:t>
            </a:r>
            <a:endParaRPr lang="es-ES" sz="2800" dirty="0" smtClean="0"/>
          </a:p>
          <a:p>
            <a:pPr>
              <a:buNone/>
            </a:pPr>
            <a:r>
              <a:rPr lang="es-ES" sz="2800" dirty="0" smtClean="0"/>
              <a:t>Y </a:t>
            </a:r>
            <a:r>
              <a:rPr lang="es-ES" sz="2800" dirty="0" smtClean="0"/>
              <a:t>vino el </a:t>
            </a:r>
            <a:r>
              <a:rPr lang="es-ES" sz="2800" b="1" dirty="0" smtClean="0"/>
              <a:t>Shojet</a:t>
            </a:r>
            <a:r>
              <a:rPr lang="es-ES" sz="2800" dirty="0" smtClean="0"/>
              <a:t>, que degolló la vaca </a:t>
            </a:r>
            <a:r>
              <a:rPr lang="es-ES" sz="2800" dirty="0" smtClean="0"/>
              <a:t>que bebió el agua que apagó el fuego que quemó el palo que pegó al perro que mordió al gato que comió al cabritico Que me mercó mi padre por dos zuzim </a:t>
            </a:r>
            <a:endParaRPr lang="es-ES" sz="2800" dirty="0" smtClean="0"/>
          </a:p>
        </p:txBody>
      </p:sp>
      <p:sp>
        <p:nvSpPr>
          <p:cNvPr id="6" name="Content Placeholder 2"/>
          <p:cNvSpPr txBox="1">
            <a:spLocks/>
          </p:cNvSpPr>
          <p:nvPr/>
        </p:nvSpPr>
        <p:spPr bwMode="auto">
          <a:xfrm>
            <a:off x="4876800" y="1447800"/>
            <a:ext cx="3733800" cy="495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ts val="800"/>
              </a:spcBef>
              <a:spcAft>
                <a:spcPct val="0"/>
              </a:spcAft>
              <a:buClrTx/>
              <a:buSzPct val="100000"/>
              <a:buFont typeface="Arial" charset="0"/>
              <a:buChar char="•"/>
              <a:tabLst/>
              <a:defRPr/>
            </a:pPr>
            <a:endParaRPr kumimoji="0" lang="en-US" b="0" i="0" u="none" strike="noStrike" kern="1200" cap="none" spc="0" normalizeH="0" baseline="0" noProof="0" dirty="0" smtClean="0">
              <a:ln>
                <a:noFill/>
              </a:ln>
              <a:solidFill>
                <a:srgbClr val="000000"/>
              </a:solidFill>
              <a:effectLst/>
              <a:uLnTx/>
              <a:uFillTx/>
              <a:latin typeface="Calibri" pitchFamily="34" charset="0"/>
            </a:endParaRPr>
          </a:p>
        </p:txBody>
      </p:sp>
    </p:spTree>
  </p:cSld>
  <p:clrMapOvr>
    <a:masterClrMapping/>
  </p:clrMapOvr>
  <p:transition/>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710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7108" name="Content Placeholder 2"/>
          <p:cNvSpPr txBox="1">
            <a:spLocks noGrp="1"/>
          </p:cNvSpPr>
          <p:nvPr>
            <p:ph idx="1"/>
          </p:nvPr>
        </p:nvSpPr>
        <p:spPr>
          <a:xfrm>
            <a:off x="838200" y="1447800"/>
            <a:ext cx="7620000" cy="4800600"/>
          </a:xfrm>
        </p:spPr>
        <p:txBody>
          <a:bodyPr/>
          <a:lstStyle/>
          <a:p>
            <a:pPr>
              <a:buNone/>
            </a:pPr>
            <a:r>
              <a:rPr lang="es-ES" sz="2800" dirty="0" smtClean="0"/>
              <a:t>Y vino el </a:t>
            </a:r>
            <a:r>
              <a:rPr lang="es-ES" sz="2800" b="1" dirty="0" smtClean="0"/>
              <a:t>ángel</a:t>
            </a:r>
            <a:r>
              <a:rPr lang="es-ES" sz="2800" dirty="0" smtClean="0"/>
              <a:t> de la muerte que mató al </a:t>
            </a:r>
            <a:r>
              <a:rPr lang="es-ES" sz="2800" dirty="0" smtClean="0"/>
              <a:t>Shojet que degolló la vaca que bebió el agua que apagó el fuego que quemó el palo que pegó al perro que mordió al gato que comió al cabritico Que me mercó mi padre por dos zuzim </a:t>
            </a:r>
            <a:endParaRPr lang="es-ES" sz="2800" dirty="0" smtClean="0"/>
          </a:p>
          <a:p>
            <a:pPr>
              <a:buNone/>
            </a:pPr>
            <a:r>
              <a:rPr lang="es-ES" sz="2800" dirty="0" smtClean="0"/>
              <a:t>Y vino el </a:t>
            </a:r>
            <a:r>
              <a:rPr lang="es-ES" sz="2800" b="1" dirty="0" smtClean="0"/>
              <a:t>Santo</a:t>
            </a:r>
            <a:r>
              <a:rPr lang="es-ES" sz="2800" dirty="0" smtClean="0"/>
              <a:t>, Bendito El, que sacrificó al ángel de la </a:t>
            </a:r>
            <a:r>
              <a:rPr lang="es-ES" sz="2800" dirty="0" smtClean="0"/>
              <a:t>muerte que mató al Shojet que degolló la vaca que bebió el agua que apagó el fuego que quemó el palo que pegó al perro que mordió al gato que comió al cabritico Que me mercó mi padre por dos </a:t>
            </a:r>
            <a:r>
              <a:rPr lang="es-ES" sz="2800" dirty="0" smtClean="0"/>
              <a:t>zuzim. </a:t>
            </a:r>
            <a:endParaRPr lang="es-ES" sz="2800" dirty="0" smtClean="0"/>
          </a:p>
        </p:txBody>
      </p:sp>
      <p:sp>
        <p:nvSpPr>
          <p:cNvPr id="6" name="Content Placeholder 2"/>
          <p:cNvSpPr txBox="1">
            <a:spLocks/>
          </p:cNvSpPr>
          <p:nvPr/>
        </p:nvSpPr>
        <p:spPr bwMode="auto">
          <a:xfrm>
            <a:off x="4876800" y="1447800"/>
            <a:ext cx="3733800" cy="495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ts val="800"/>
              </a:spcBef>
              <a:spcAft>
                <a:spcPct val="0"/>
              </a:spcAft>
              <a:buClrTx/>
              <a:buSzPct val="100000"/>
              <a:buFont typeface="Arial" charset="0"/>
              <a:buChar char="•"/>
              <a:tabLst/>
              <a:defRPr/>
            </a:pPr>
            <a:endParaRPr kumimoji="0" lang="en-US" b="0" i="0" u="none" strike="noStrike" kern="1200" cap="none" spc="0" normalizeH="0" baseline="0" noProof="0" dirty="0" smtClean="0">
              <a:ln>
                <a:noFill/>
              </a:ln>
              <a:solidFill>
                <a:srgbClr val="000000"/>
              </a:solidFill>
              <a:effectLst/>
              <a:uLnTx/>
              <a:uFillTx/>
              <a:latin typeface="Calibri" pitchFamily="34" charset="0"/>
            </a:endParaRPr>
          </a:p>
        </p:txBody>
      </p:sp>
    </p:spTree>
  </p:cSld>
  <p:clrMapOvr>
    <a:masterClrMapping/>
  </p:clrMapOvr>
  <p:transition/>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48131"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48132"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48133"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a:t>
            </a:r>
            <a:r>
              <a:rPr lang="es-CO" sz="2000" dirty="0" err="1" smtClean="0">
                <a:solidFill>
                  <a:srgbClr val="000000"/>
                </a:solidFill>
                <a:latin typeface="Calibri" pitchFamily="34" charset="0"/>
              </a:rPr>
              <a:t>Torah</a:t>
            </a:r>
            <a:r>
              <a:rPr lang="es-CO" sz="2000" dirty="0" smtClean="0">
                <a:solidFill>
                  <a:srgbClr val="000000"/>
                </a:solidFill>
                <a:latin typeface="Calibri" pitchFamily="34" charset="0"/>
              </a:rPr>
              <a:t>, Talmud, </a:t>
            </a:r>
            <a:r>
              <a:rPr lang="es-CO" sz="2000" dirty="0" err="1" smtClean="0">
                <a:solidFill>
                  <a:srgbClr val="000000"/>
                </a:solidFill>
                <a:latin typeface="Calibri" pitchFamily="34" charset="0"/>
              </a:rPr>
              <a:t>Jewish</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Concepts</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Wikipedia</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Kabbalah</a:t>
            </a:r>
            <a:r>
              <a:rPr lang="es-CO" sz="2000" dirty="0" smtClean="0">
                <a:solidFill>
                  <a:srgbClr val="000000"/>
                </a:solidFill>
                <a:latin typeface="Calibri" pitchFamily="34" charset="0"/>
              </a:rPr>
              <a:t> Online, Zohar, Rambán, Rashí, </a:t>
            </a:r>
            <a:r>
              <a:rPr lang="es-CO" sz="2000" dirty="0" err="1" smtClean="0">
                <a:solidFill>
                  <a:srgbClr val="000000"/>
                </a:solidFill>
                <a:latin typeface="Calibri" pitchFamily="34" charset="0"/>
              </a:rPr>
              <a:t>Maimonides</a:t>
            </a:r>
            <a:r>
              <a:rPr lang="es-CO" sz="2000" dirty="0" smtClean="0">
                <a:solidFill>
                  <a:srgbClr val="000000"/>
                </a:solidFill>
                <a:latin typeface="Calibri" pitchFamily="34" charset="0"/>
              </a:rPr>
              <a:t>, Bereshit con Rashí, El Jumash.</a:t>
            </a:r>
            <a:endParaRPr lang="sv-SE" sz="2000" dirty="0" smtClean="0">
              <a:solidFill>
                <a:srgbClr val="000000"/>
              </a:solidFill>
              <a:latin typeface="Calibri" pitchFamily="34" charset="0"/>
            </a:endParaRPr>
          </a:p>
          <a:p>
            <a:pPr eaLnBrk="1" hangingPunct="1">
              <a:lnSpc>
                <a:spcPct val="90000"/>
              </a:lnSpc>
              <a:spcBef>
                <a:spcPts val="500"/>
              </a:spcBef>
            </a:pPr>
            <a:r>
              <a:rPr lang="es-CO" sz="2000" dirty="0" smtClean="0">
                <a:solidFill>
                  <a:srgbClr val="000000"/>
                </a:solidFill>
                <a:latin typeface="Calibri" pitchFamily="34" charset="0"/>
              </a:rPr>
              <a:t> </a:t>
            </a:r>
            <a:endParaRPr lang="es-CO" dirty="0" smtClean="0">
              <a:latin typeface="Calibri" pitchFamily="34" charset="0"/>
            </a:endParaRP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14 de Nisán </a:t>
            </a:r>
            <a:r>
              <a:rPr lang="es-CO" sz="1800" dirty="0" smtClean="0">
                <a:latin typeface="Calibri" pitchFamily="34" charset="0"/>
              </a:rPr>
              <a:t>5782– 14 </a:t>
            </a:r>
            <a:r>
              <a:rPr lang="es-CO" sz="1800" dirty="0" smtClean="0">
                <a:latin typeface="Calibri" pitchFamily="34" charset="0"/>
              </a:rPr>
              <a:t>de Abril, </a:t>
            </a:r>
            <a:r>
              <a:rPr lang="es-CO" sz="1800" dirty="0" smtClean="0">
                <a:latin typeface="Calibri" pitchFamily="34" charset="0"/>
              </a:rPr>
              <a:t>2022- </a:t>
            </a:r>
            <a:r>
              <a:rPr lang="es-CO" sz="1800" dirty="0" smtClean="0">
                <a:latin typeface="Calibri" pitchFamily="34" charset="0"/>
              </a:rPr>
              <a:t>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76339</TotalTime>
  <Words>7011</Words>
  <Application>Microsoft Office PowerPoint</Application>
  <PresentationFormat>Presentación en pantalla (4:3)</PresentationFormat>
  <Paragraphs>754</Paragraphs>
  <Slides>163</Slides>
  <Notes>161</Notes>
  <HiddenSlides>0</HiddenSlides>
  <MMClips>0</MMClips>
  <ScaleCrop>false</ScaleCrop>
  <HeadingPairs>
    <vt:vector size="4" baseType="variant">
      <vt:variant>
        <vt:lpstr>Tema</vt:lpstr>
      </vt:variant>
      <vt:variant>
        <vt:i4>1</vt:i4>
      </vt:variant>
      <vt:variant>
        <vt:lpstr>Títulos de diapositiva</vt:lpstr>
      </vt:variant>
      <vt:variant>
        <vt:i4>163</vt:i4>
      </vt:variant>
    </vt:vector>
  </HeadingPairs>
  <TitlesOfParts>
    <vt:vector size="164" baseType="lpstr">
      <vt:lpstr>Office Theme</vt:lpstr>
      <vt:lpstr> </vt:lpstr>
      <vt:lpstr>Seder de Pésaj - סדר לפסח </vt:lpstr>
      <vt:lpstr>Seder de Pésaj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Diapositiva 163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Eliyahu Bayonah</cp:lastModifiedBy>
  <cp:revision>2883</cp:revision>
  <dcterms:created xsi:type="dcterms:W3CDTF">2013-10-13T19:31:46Z</dcterms:created>
  <dcterms:modified xsi:type="dcterms:W3CDTF">2022-04-15T18:47:59Z</dcterms:modified>
</cp:coreProperties>
</file>