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1164" r:id="rId3"/>
    <p:sldId id="1207" r:id="rId4"/>
    <p:sldId id="1227" r:id="rId5"/>
    <p:sldId id="1228" r:id="rId6"/>
    <p:sldId id="1229" r:id="rId7"/>
    <p:sldId id="1208" r:id="rId8"/>
    <p:sldId id="1230" r:id="rId9"/>
    <p:sldId id="1209" r:id="rId10"/>
    <p:sldId id="1231" r:id="rId11"/>
    <p:sldId id="1165" r:id="rId12"/>
    <p:sldId id="1232" r:id="rId13"/>
    <p:sldId id="1166" r:id="rId14"/>
    <p:sldId id="1167" r:id="rId15"/>
    <p:sldId id="1213" r:id="rId16"/>
    <p:sldId id="1190" r:id="rId17"/>
    <p:sldId id="1210" r:id="rId18"/>
    <p:sldId id="1233" r:id="rId19"/>
    <p:sldId id="1191" r:id="rId20"/>
    <p:sldId id="1234" r:id="rId21"/>
    <p:sldId id="1214" r:id="rId22"/>
    <p:sldId id="1215" r:id="rId23"/>
    <p:sldId id="1168" r:id="rId24"/>
    <p:sldId id="1211" r:id="rId25"/>
    <p:sldId id="1235" r:id="rId26"/>
    <p:sldId id="1212" r:id="rId27"/>
    <p:sldId id="1236" r:id="rId28"/>
    <p:sldId id="1216" r:id="rId29"/>
    <p:sldId id="1218" r:id="rId30"/>
    <p:sldId id="1237" r:id="rId31"/>
    <p:sldId id="1219" r:id="rId32"/>
    <p:sldId id="1220" r:id="rId33"/>
    <p:sldId id="292" r:id="rId3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111111"/>
    <a:srgbClr val="080808"/>
    <a:srgbClr val="FFCC00"/>
    <a:srgbClr val="D6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95" autoAdjust="0"/>
    <p:restoredTop sz="94660"/>
  </p:normalViewPr>
  <p:slideViewPr>
    <p:cSldViewPr>
      <p:cViewPr>
        <p:scale>
          <a:sx n="66" d="100"/>
          <a:sy n="66" d="100"/>
        </p:scale>
        <p:origin x="-1368" y="-293"/>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969C10C-F7C2-4EAB-B1BF-1692C3D444E8}" type="datetime1">
              <a:rPr/>
              <a:pPr>
                <a:defRPr/>
              </a:pPr>
              <a:t>10/8/2015</a:t>
            </a:fld>
            <a:endParaRPr dirty="0"/>
          </a:p>
        </p:txBody>
      </p:sp>
      <p:sp>
        <p:nvSpPr>
          <p:cNvPr id="25604"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5D1BC4A-F6A0-497B-A714-ED214A0F090D}" type="slidenum">
              <a:rPr/>
              <a:pPr>
                <a:defRPr/>
              </a:pPr>
              <a:t>‹Nº›</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a:t>
            </a:fld>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a:t>
            </a:fld>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a:t>
            </a:fld>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21</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22</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23</a:t>
            </a:fld>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24</a:t>
            </a:fld>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25</a:t>
            </a:fld>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26</a:t>
            </a:fld>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27</a:t>
            </a:fld>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28</a:t>
            </a:fld>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29</a:t>
            </a:fld>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30</a:t>
            </a:fld>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31</a:t>
            </a:fld>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32</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18A8DD98-7322-4381-BBDC-374F040BA38A}"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B537D7A-D259-403B-B861-517097D53EB9}" type="slidenum">
              <a:rPr/>
              <a:pPr>
                <a:defRPr/>
              </a:pPr>
              <a:t>‹Nº›</a:t>
            </a:fld>
            <a:endParaRPr dirty="0"/>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DEA4E18-765B-4390-950A-4551FBAA0E52}"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F63720C-3410-4445-8108-70149025062B}" type="slidenum">
              <a:rPr/>
              <a:pPr>
                <a:defRPr/>
              </a:pPr>
              <a:t>‹Nº›</a:t>
            </a:fld>
            <a:endParaRPr dirty="0"/>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168F57F2-39B0-4A05-A7FE-794A09D5EAB3}"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606E84E-A8C2-4558-8277-2375EDA4754F}" type="slidenum">
              <a:rPr/>
              <a:pPr>
                <a:defRPr/>
              </a:pPr>
              <a:t>‹Nº›</a:t>
            </a:fld>
            <a:endParaRPr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450DAD1-DE86-42AE-9C23-EE490BDE7285}"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CA1BE2DB-8E27-418C-B8E6-623869CBAF0D}" type="slidenum">
              <a:rPr/>
              <a:pPr>
                <a:defRPr/>
              </a:pPr>
              <a:t>‹Nº›</a:t>
            </a:fld>
            <a:endParaRPr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58A506E8-E1AC-419A-B980-7A7C8D7E63D8}" type="datetime1">
              <a:rPr/>
              <a:pPr>
                <a:defRPr/>
              </a:pPr>
              <a:t>10/8/2015</a:t>
            </a:fld>
            <a:endParaRPr dirty="0"/>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E6A315D7-1EF9-4BFD-BEBF-4E2386718C15}" type="slidenum">
              <a:rPr/>
              <a:pPr>
                <a:defRPr/>
              </a:pPr>
              <a:t>‹Nº›</a:t>
            </a:fld>
            <a:endParaRPr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2FF1F877-9510-40C5-9530-D610BCB7840A}" type="datetime1">
              <a:rPr/>
              <a:pPr>
                <a:defRPr/>
              </a:pPr>
              <a:t>10/8/2015</a:t>
            </a:fld>
            <a:endParaRPr dirty="0"/>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2DD2F4A3-FFA4-4A9C-8395-14C2F9A300D3}" type="slidenum">
              <a:rPr/>
              <a:pPr>
                <a:defRPr/>
              </a:pPr>
              <a:t>‹Nº›</a:t>
            </a:fld>
            <a:endParaRPr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B2DA9B28-7127-4154-8D90-52807DCE72A1}" type="datetime1">
              <a:rPr/>
              <a:pPr>
                <a:defRPr/>
              </a:pPr>
              <a:t>10/8/2015</a:t>
            </a:fld>
            <a:endParaRPr dirty="0"/>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CA6CCD56-D380-4D11-8B85-F05C2F81D53E}" type="slidenum">
              <a:rPr/>
              <a:pPr>
                <a:defRPr/>
              </a:pPr>
              <a:t>‹Nº›</a:t>
            </a:fld>
            <a:endParaRPr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EF69F38C-C89C-4399-9409-487D254A91FD}"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F22A9BB-569E-4677-9827-F311647F7173}" type="slidenum">
              <a:rPr/>
              <a:pPr>
                <a:defRPr/>
              </a:pPr>
              <a:t>‹Nº›</a:t>
            </a:fld>
            <a:endParaRPr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dirty="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20DEDA63-D592-488C-A8FE-CE303BC1EC42}"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C3B9ACC-0A3C-4B3F-9AF0-3A20853A38D0}" type="slidenum">
              <a:rPr/>
              <a:pPr>
                <a:defRPr/>
              </a:pPr>
              <a:t>‹Nº›</a:t>
            </a:fld>
            <a:endParaRPr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0903D24-5E6C-40F2-A989-5BD0478C6B8C}"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053EB4E-CD10-4C02-9C28-1FC660AB3840}" type="slidenum">
              <a:rPr/>
              <a:pPr>
                <a:defRPr/>
              </a:pPr>
              <a:t>‹Nº›</a:t>
            </a:fld>
            <a:endParaRPr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4D1B3D3-30B9-4627-B096-BDFF63AE1C39}"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BF0CB039-AA18-484C-9F00-09B486F23A2D}" type="slidenum">
              <a:rPr/>
              <a:pPr>
                <a:defRPr/>
              </a:pPr>
              <a:t>‹Nº›</a:t>
            </a:fld>
            <a:endParaRPr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C6CDD609-21F3-4D82-9432-96B3D23041FE}" type="datetime1">
              <a:rPr/>
              <a:pPr>
                <a:defRPr/>
              </a:pPr>
              <a:t>10/8/2015</a:t>
            </a:fld>
            <a:endParaRPr dirty="0"/>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529F329-470F-4ACD-895A-5BB75130FBF1}" type="slidenum">
              <a:rPr/>
              <a:pPr>
                <a:defRPr/>
              </a:pPr>
              <a:t>‹Nº›</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halomhaverim.org/Aliyot/aliyot_bereshit_vayigash.ht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halomhaverim.org/Aliyot/aliyot_bereshit_vayigash.ht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halomhaverim.org/Aliyot/aliyot_bereshit_vayigash.ht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halomhaverim.org/Aliyot/aliyot_bereshit_vayigash.ht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halomhaverim.org/Aliyot/aliyot_bereshit_vayigash.ht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halomhaverim.org/Aliyot/aliyot_bereshit_vayigash.ht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halomhaverim.org/Aliyot/aliyot_bereshit_vayigash.ht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halomhaverim.org/Aliyot/aliyot_bereshit_vayigash.ht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shalomhaverim.org/Aliyot/aliyot_bereshit_vayigash.ht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shalomhaverim.org/Aliyot/aliyot_bereshit_vayigash.ht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shalomhaverim.org/Aliyot/aliyot_bereshit_vayigash.ht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shalomhaverim.org/Aliyot/aliyot_bereshit_vayigash.ht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shalomhaverim.org/Aliyot/aliyot_bereshit_vayigash.ht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shalomhaverim.org/Aliyot/aliyot_bereshit_vayigash.ht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dirty="0"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dirty="0"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Parashat  </a:t>
            </a:r>
            <a:r>
              <a:rPr lang="es-CO" sz="4100" dirty="0" smtClean="0">
                <a:solidFill>
                  <a:srgbClr val="000000"/>
                </a:solidFill>
                <a:latin typeface="Calibri" pitchFamily="34" charset="0"/>
              </a:rPr>
              <a:t>Bereshit </a:t>
            </a:r>
            <a:r>
              <a:rPr lang="es-CO" sz="4100" dirty="0" err="1" smtClean="0">
                <a:solidFill>
                  <a:srgbClr val="000000"/>
                </a:solidFill>
                <a:latin typeface="Calibri" pitchFamily="34" charset="0"/>
              </a:rPr>
              <a:t>Vayigash</a:t>
            </a:r>
            <a:endParaRPr lang="es-CO" sz="4100" dirty="0" smtClean="0">
              <a:solidFill>
                <a:srgbClr val="000000"/>
              </a:solidFill>
              <a:latin typeface="Calibri" pitchFamily="34" charset="0"/>
            </a:endParaRPr>
          </a:p>
          <a:p>
            <a:pPr algn="ctr">
              <a:lnSpc>
                <a:spcPct val="90000"/>
              </a:lnSpc>
            </a:pPr>
            <a:r>
              <a:rPr lang="en-US" sz="2800" dirty="0" smtClean="0">
                <a:solidFill>
                  <a:srgbClr val="000000"/>
                </a:solidFill>
                <a:latin typeface="Calibri" pitchFamily="34" charset="0"/>
              </a:rPr>
              <a:t>José </a:t>
            </a:r>
            <a:r>
              <a:rPr lang="en-US" sz="2800" dirty="0" smtClean="0">
                <a:solidFill>
                  <a:srgbClr val="000000"/>
                </a:solidFill>
                <a:latin typeface="Calibri" pitchFamily="34" charset="0"/>
              </a:rPr>
              <a:t>y </a:t>
            </a:r>
            <a:r>
              <a:rPr lang="en-US" sz="2800" dirty="0" err="1" smtClean="0">
                <a:solidFill>
                  <a:srgbClr val="000000"/>
                </a:solidFill>
                <a:latin typeface="Calibri" pitchFamily="34" charset="0"/>
              </a:rPr>
              <a:t>su</a:t>
            </a:r>
            <a:r>
              <a:rPr lang="en-US" sz="2800" dirty="0" smtClean="0">
                <a:solidFill>
                  <a:srgbClr val="000000"/>
                </a:solidFill>
                <a:latin typeface="Calibri" pitchFamily="34" charset="0"/>
              </a:rPr>
              <a:t> </a:t>
            </a:r>
            <a:r>
              <a:rPr lang="en-US" sz="2800" dirty="0" err="1" smtClean="0">
                <a:solidFill>
                  <a:srgbClr val="000000"/>
                </a:solidFill>
                <a:latin typeface="Calibri" pitchFamily="34" charset="0"/>
              </a:rPr>
              <a:t>hermanos</a:t>
            </a:r>
            <a:endParaRPr lang="es-CO" sz="2800" dirty="0" smtClean="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Eliyahu BaYonah</a:t>
            </a:r>
          </a:p>
          <a:p>
            <a:pPr algn="ctr">
              <a:spcBef>
                <a:spcPts val="800"/>
              </a:spcBef>
            </a:pPr>
            <a:r>
              <a:rPr lang="es-CO" sz="3200" dirty="0">
                <a:solidFill>
                  <a:srgbClr val="000000"/>
                </a:solidFill>
                <a:latin typeface="Calibri" pitchFamily="34" charset="0"/>
              </a:rPr>
              <a:t>Director Shalom Haverim Org</a:t>
            </a: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Bereshit </a:t>
            </a:r>
            <a:r>
              <a:rPr lang="es-CO" sz="2400" b="1" dirty="0" err="1" smtClean="0"/>
              <a:t>Vayigash</a:t>
            </a:r>
            <a:r>
              <a:rPr lang="es-CO" sz="2400" b="1" dirty="0" smtClean="0"/>
              <a:t> – Y se llegó a él</a:t>
            </a:r>
          </a:p>
          <a:p>
            <a:r>
              <a:rPr lang="es-CO" sz="2400" b="1" dirty="0" smtClean="0"/>
              <a:t>44:18</a:t>
            </a:r>
            <a:r>
              <a:rPr lang="es-CO" sz="2400" dirty="0" smtClean="0"/>
              <a:t>  </a:t>
            </a:r>
            <a:r>
              <a:rPr lang="es-CO" sz="2400" dirty="0" err="1" smtClean="0"/>
              <a:t>Vayigash</a:t>
            </a:r>
            <a:r>
              <a:rPr lang="es-CO" sz="2400" dirty="0" smtClean="0"/>
              <a:t> </a:t>
            </a:r>
            <a:r>
              <a:rPr lang="es-CO" sz="2400" dirty="0" err="1" smtClean="0"/>
              <a:t>elav</a:t>
            </a:r>
            <a:r>
              <a:rPr lang="es-CO" sz="2400" dirty="0" smtClean="0"/>
              <a:t> </a:t>
            </a:r>
            <a:r>
              <a:rPr lang="es-CO" sz="2400" dirty="0" err="1" smtClean="0"/>
              <a:t>Yehudah</a:t>
            </a:r>
            <a:r>
              <a:rPr lang="es-CO" sz="2400" dirty="0" smtClean="0"/>
              <a:t> </a:t>
            </a:r>
            <a:r>
              <a:rPr lang="es-CO" sz="2400" dirty="0" err="1" smtClean="0"/>
              <a:t>vayomer</a:t>
            </a:r>
            <a:r>
              <a:rPr lang="es-CO" sz="2400" dirty="0" smtClean="0"/>
              <a:t> </a:t>
            </a:r>
            <a:r>
              <a:rPr lang="es-CO" sz="2400" dirty="0" err="1" smtClean="0"/>
              <a:t>bi</a:t>
            </a:r>
            <a:r>
              <a:rPr lang="es-CO" sz="2400" dirty="0" smtClean="0"/>
              <a:t> </a:t>
            </a:r>
            <a:r>
              <a:rPr lang="es-CO" sz="2400" dirty="0" err="1" smtClean="0"/>
              <a:t>adoni</a:t>
            </a:r>
            <a:r>
              <a:rPr lang="es-CO" sz="2400" dirty="0" smtClean="0"/>
              <a:t> </a:t>
            </a:r>
            <a:r>
              <a:rPr lang="es-CO" sz="2400" dirty="0" err="1" smtClean="0"/>
              <a:t>yedaber-na</a:t>
            </a:r>
            <a:r>
              <a:rPr lang="es-CO" sz="2400" dirty="0" smtClean="0"/>
              <a:t> </a:t>
            </a:r>
            <a:r>
              <a:rPr lang="es-CO" sz="2400" dirty="0" err="1" smtClean="0"/>
              <a:t>avdeja</a:t>
            </a:r>
            <a:r>
              <a:rPr lang="es-CO" sz="2400" dirty="0" smtClean="0"/>
              <a:t> </a:t>
            </a:r>
            <a:r>
              <a:rPr lang="es-CO" sz="2400" dirty="0" err="1" smtClean="0"/>
              <a:t>davar</a:t>
            </a:r>
            <a:r>
              <a:rPr lang="es-CO" sz="2400" dirty="0" smtClean="0"/>
              <a:t> </a:t>
            </a:r>
            <a:r>
              <a:rPr lang="es-CO" sz="2400" dirty="0" err="1" smtClean="0"/>
              <a:t>be'ozney</a:t>
            </a:r>
            <a:r>
              <a:rPr lang="es-CO" sz="2400" dirty="0" smtClean="0"/>
              <a:t> </a:t>
            </a:r>
            <a:r>
              <a:rPr lang="es-CO" sz="2400" dirty="0" err="1" smtClean="0"/>
              <a:t>adoni</a:t>
            </a:r>
            <a:r>
              <a:rPr lang="es-CO" sz="2400" dirty="0" smtClean="0"/>
              <a:t> </a:t>
            </a:r>
            <a:r>
              <a:rPr lang="es-CO" sz="2400" dirty="0" err="1" smtClean="0"/>
              <a:t>ve'al-yijar</a:t>
            </a:r>
            <a:r>
              <a:rPr lang="es-CO" sz="2400" dirty="0" smtClean="0"/>
              <a:t> </a:t>
            </a:r>
            <a:r>
              <a:rPr lang="es-CO" sz="2400" dirty="0" err="1" smtClean="0"/>
              <a:t>apja</a:t>
            </a:r>
            <a:r>
              <a:rPr lang="es-CO" sz="2400" dirty="0" smtClean="0"/>
              <a:t> </a:t>
            </a:r>
            <a:r>
              <a:rPr lang="es-CO" sz="2400" dirty="0" err="1" smtClean="0"/>
              <a:t>be'avdeja</a:t>
            </a:r>
            <a:r>
              <a:rPr lang="es-CO" sz="2400" dirty="0" smtClean="0"/>
              <a:t> ki kamoja </a:t>
            </a:r>
            <a:r>
              <a:rPr lang="es-CO" sz="2400" dirty="0" err="1" smtClean="0"/>
              <a:t>keFar'oh</a:t>
            </a:r>
            <a:r>
              <a:rPr lang="es-CO" sz="2400" dirty="0" smtClean="0"/>
              <a:t>. </a:t>
            </a:r>
          </a:p>
          <a:p>
            <a:r>
              <a:rPr lang="es-CO" sz="2400" dirty="0" smtClean="0"/>
              <a:t>Y Judá se llegó a él y dijo: Ruego, mi señor, que pueda hablar tu siervo una palabra en presencia de mi señor, y no se encienda tu ira contra tu siervo; porque tú eres igual al Faraón. </a:t>
            </a:r>
          </a:p>
          <a:p>
            <a:r>
              <a:rPr lang="es-CO" sz="2400" b="1" dirty="0" smtClean="0"/>
              <a:t>Igual al faraón en qué?</a:t>
            </a:r>
          </a:p>
          <a:p>
            <a:endParaRPr lang="es-CO" sz="2400" b="1" dirty="0" smtClean="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err="1" smtClean="0"/>
              <a:t>Resúmen</a:t>
            </a:r>
            <a:endParaRPr lang="es-CO" sz="2400" b="1" dirty="0" smtClean="0"/>
          </a:p>
          <a:p>
            <a:r>
              <a:rPr lang="es-CO" sz="2400" dirty="0" smtClean="0"/>
              <a:t>Con el descubrimiento de la copa en la bolsa de </a:t>
            </a:r>
            <a:r>
              <a:rPr lang="es-CO" sz="2400" dirty="0" err="1" smtClean="0"/>
              <a:t>Biniamin</a:t>
            </a:r>
            <a:r>
              <a:rPr lang="es-CO" sz="2400" dirty="0" smtClean="0"/>
              <a:t>, los hermanos </a:t>
            </a:r>
            <a:r>
              <a:rPr lang="es-CO" sz="2400" dirty="0" err="1" smtClean="0"/>
              <a:t>quedarón</a:t>
            </a:r>
            <a:r>
              <a:rPr lang="es-CO" sz="2400" dirty="0" smtClean="0"/>
              <a:t> muy confundidos. </a:t>
            </a:r>
            <a:r>
              <a:rPr lang="es-CO" sz="2400" dirty="0" err="1" smtClean="0"/>
              <a:t>Iehudá</a:t>
            </a:r>
            <a:r>
              <a:rPr lang="es-CO" sz="2400" dirty="0" smtClean="0"/>
              <a:t> solo, se adelanta y elocuente y firmemente pide a </a:t>
            </a:r>
            <a:r>
              <a:rPr lang="es-CO" sz="2400" dirty="0" err="1" smtClean="0"/>
              <a:t>Iosef</a:t>
            </a:r>
            <a:r>
              <a:rPr lang="es-CO" sz="2400" dirty="0" smtClean="0"/>
              <a:t> por la liberación de </a:t>
            </a:r>
            <a:r>
              <a:rPr lang="es-CO" sz="2400" dirty="0" err="1" smtClean="0"/>
              <a:t>Biniamin</a:t>
            </a:r>
            <a:r>
              <a:rPr lang="es-CO" sz="2400" dirty="0" smtClean="0"/>
              <a:t>, ofreciéndose a sí mismo en su lugar. </a:t>
            </a:r>
          </a:p>
          <a:p>
            <a:r>
              <a:rPr lang="es-CO" sz="2400" dirty="0" smtClean="0"/>
              <a:t>Como resultado de este total acto de bondad, </a:t>
            </a:r>
            <a:r>
              <a:rPr lang="es-CO" sz="2400" dirty="0" err="1" smtClean="0"/>
              <a:t>Iosef</a:t>
            </a:r>
            <a:r>
              <a:rPr lang="es-CO" sz="2400" dirty="0" smtClean="0"/>
              <a:t> tiene finalmente pruebas irrefutables de que sus hermanos son diferentes personas de las que lo tiraron en el pozo, y así, les revela que él no es otro que </a:t>
            </a:r>
            <a:r>
              <a:rPr lang="es-CO" sz="2400" dirty="0" err="1" smtClean="0"/>
              <a:t>Iosef</a:t>
            </a:r>
            <a:r>
              <a:rPr lang="es-CO" sz="2400" dirty="0" smtClean="0"/>
              <a:t>, su hermano. </a:t>
            </a:r>
          </a:p>
          <a:p>
            <a:r>
              <a:rPr lang="es-CO" sz="2400" dirty="0" smtClean="0"/>
              <a:t>Los hermanos se encogen ante él en </a:t>
            </a:r>
            <a:r>
              <a:rPr lang="es-CO" sz="2400" dirty="0" err="1" smtClean="0"/>
              <a:t>verguenza</a:t>
            </a:r>
            <a:r>
              <a:rPr lang="es-CO" sz="2400" dirty="0" smtClean="0"/>
              <a:t>, pero </a:t>
            </a:r>
            <a:r>
              <a:rPr lang="es-CO" sz="2400" dirty="0" err="1" smtClean="0"/>
              <a:t>Iosef</a:t>
            </a:r>
            <a:r>
              <a:rPr lang="es-CO" sz="2400" dirty="0" smtClean="0"/>
              <a:t> los consuela diciéndoles que todo fue parte del plan de Dios. </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El los manda a su padre </a:t>
            </a:r>
            <a:r>
              <a:rPr lang="es-CO" sz="2400" dirty="0" err="1" smtClean="0"/>
              <a:t>Iaacob</a:t>
            </a:r>
            <a:r>
              <a:rPr lang="es-CO" sz="2400" dirty="0" smtClean="0"/>
              <a:t>, con un mensaje de ir y quedarse a vivir en la tierra de </a:t>
            </a:r>
            <a:r>
              <a:rPr lang="es-CO" sz="2400" dirty="0" err="1" smtClean="0"/>
              <a:t>Goshen</a:t>
            </a:r>
            <a:r>
              <a:rPr lang="es-CO" sz="2400" dirty="0" smtClean="0"/>
              <a:t>. </a:t>
            </a:r>
          </a:p>
          <a:p>
            <a:r>
              <a:rPr lang="es-CO" sz="2400" dirty="0" smtClean="0"/>
              <a:t>Al comienzo, </a:t>
            </a:r>
            <a:r>
              <a:rPr lang="es-CO" sz="2400" dirty="0" err="1" smtClean="0"/>
              <a:t>Iaacob</a:t>
            </a:r>
            <a:r>
              <a:rPr lang="es-CO" sz="2400" dirty="0" smtClean="0"/>
              <a:t> no puede aceptar la noticia, pero reconociendo señales ocultas en el mensaje que identificaban claramente que el que lo envió fue su hijo </a:t>
            </a:r>
            <a:r>
              <a:rPr lang="es-CO" sz="2400" dirty="0" err="1" smtClean="0"/>
              <a:t>Iosef</a:t>
            </a:r>
            <a:r>
              <a:rPr lang="es-CO" sz="2400" dirty="0" smtClean="0"/>
              <a:t>, el espíritu de </a:t>
            </a:r>
            <a:r>
              <a:rPr lang="es-CO" sz="2400" dirty="0" err="1" smtClean="0"/>
              <a:t>Iaacob</a:t>
            </a:r>
            <a:r>
              <a:rPr lang="es-CO" sz="2400" dirty="0" smtClean="0"/>
              <a:t> revive. </a:t>
            </a:r>
          </a:p>
          <a:p>
            <a:r>
              <a:rPr lang="es-CO" sz="2400" dirty="0" err="1" smtClean="0"/>
              <a:t>Iaacob</a:t>
            </a:r>
            <a:r>
              <a:rPr lang="es-CO" sz="2400" dirty="0" smtClean="0"/>
              <a:t> junto con su familia y sus posesiones se encamina hacia </a:t>
            </a:r>
            <a:r>
              <a:rPr lang="es-CO" sz="2400" dirty="0" err="1" smtClean="0"/>
              <a:t>Goshen</a:t>
            </a:r>
            <a:r>
              <a:rPr lang="es-CO" sz="2400" dirty="0" smtClean="0"/>
              <a:t>. </a:t>
            </a:r>
          </a:p>
          <a:p>
            <a:r>
              <a:rPr lang="es-CO" sz="2400" dirty="0" smtClean="0"/>
              <a:t>Dios se comunica con </a:t>
            </a:r>
            <a:r>
              <a:rPr lang="es-CO" sz="2400" dirty="0" err="1" smtClean="0"/>
              <a:t>Iaacob</a:t>
            </a:r>
            <a:r>
              <a:rPr lang="es-CO" sz="2400" dirty="0" smtClean="0"/>
              <a:t> por medio de una visión en la noche. </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Le dice que no tema en ir a Egipto y en sus consecuencias espirituales negativas, porque es allí donde Dios va a establecer a los Hijos de Israel como una gran nación aunque estarán morando en una tierra llena de inmoralidad y corrupción.</a:t>
            </a:r>
          </a:p>
          <a:p>
            <a:r>
              <a:rPr lang="es-CO" sz="2400" dirty="0" smtClean="0"/>
              <a:t>La Torá nombra a los descendientes de </a:t>
            </a:r>
            <a:r>
              <a:rPr lang="es-CO" sz="2400" dirty="0" err="1" smtClean="0"/>
              <a:t>Iaacob</a:t>
            </a:r>
            <a:r>
              <a:rPr lang="es-CO" sz="2400" dirty="0" smtClean="0"/>
              <a:t>, y hace una alusión al nacimiento de </a:t>
            </a:r>
            <a:r>
              <a:rPr lang="es-CO" sz="2400" b="1" dirty="0" err="1" smtClean="0"/>
              <a:t>Iojeved</a:t>
            </a:r>
            <a:r>
              <a:rPr lang="es-CO" sz="2400" dirty="0" smtClean="0"/>
              <a:t>, que será la madre de </a:t>
            </a:r>
            <a:r>
              <a:rPr lang="es-CO" sz="2400" b="1" dirty="0" smtClean="0"/>
              <a:t>Moshé Rabenu</a:t>
            </a:r>
            <a:r>
              <a:rPr lang="es-CO" sz="2400" dirty="0" smtClean="0"/>
              <a:t>. </a:t>
            </a:r>
          </a:p>
          <a:p>
            <a:r>
              <a:rPr lang="es-CO" sz="2400" dirty="0" smtClean="0"/>
              <a:t>Setenta almas descienden a Egipto donde </a:t>
            </a:r>
            <a:r>
              <a:rPr lang="es-CO" sz="2400" dirty="0" err="1" smtClean="0"/>
              <a:t>Iosef</a:t>
            </a:r>
            <a:r>
              <a:rPr lang="es-CO" sz="2400" dirty="0" smtClean="0"/>
              <a:t> se reencuentra con su padre después de 22 años de separación.</a:t>
            </a:r>
          </a:p>
          <a:p>
            <a:pPr>
              <a:buNone/>
            </a:pPr>
            <a:endParaRPr lang="en-US" sz="2400" dirty="0"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300" dirty="0" smtClean="0"/>
              <a:t>El abraza a su padre y llora, desbordándose de alegría. </a:t>
            </a:r>
          </a:p>
          <a:p>
            <a:r>
              <a:rPr lang="es-CO" sz="2300" dirty="0" err="1" smtClean="0"/>
              <a:t>Iosef</a:t>
            </a:r>
            <a:r>
              <a:rPr lang="es-CO" sz="2300" dirty="0" smtClean="0"/>
              <a:t> asegura el asentamiento de su familia en </a:t>
            </a:r>
            <a:r>
              <a:rPr lang="es-CO" sz="2300" dirty="0" err="1" smtClean="0"/>
              <a:t>Goshen</a:t>
            </a:r>
            <a:r>
              <a:rPr lang="es-CO" sz="2300" dirty="0" smtClean="0"/>
              <a:t>. </a:t>
            </a:r>
          </a:p>
          <a:p>
            <a:r>
              <a:rPr lang="es-CO" sz="2300" dirty="0" err="1" smtClean="0"/>
              <a:t>Iosef</a:t>
            </a:r>
            <a:r>
              <a:rPr lang="es-CO" sz="2300" dirty="0" smtClean="0"/>
              <a:t> lleva a su padre </a:t>
            </a:r>
            <a:r>
              <a:rPr lang="es-CO" sz="2300" dirty="0" err="1" smtClean="0"/>
              <a:t>Iaacob</a:t>
            </a:r>
            <a:r>
              <a:rPr lang="es-CO" sz="2300" dirty="0" smtClean="0"/>
              <a:t> y a cinco de sus hermanos para presentarlos a Paró. </a:t>
            </a:r>
          </a:p>
          <a:p>
            <a:r>
              <a:rPr lang="es-CO" sz="2300" dirty="0" err="1" smtClean="0"/>
              <a:t>Iaacob</a:t>
            </a:r>
            <a:r>
              <a:rPr lang="es-CO" sz="2300" dirty="0" smtClean="0"/>
              <a:t> bendice a Paró. </a:t>
            </a:r>
            <a:r>
              <a:rPr lang="es-CO" sz="2300" dirty="0" err="1" smtClean="0"/>
              <a:t>Iosef</a:t>
            </a:r>
            <a:r>
              <a:rPr lang="es-CO" sz="2300" dirty="0" smtClean="0"/>
              <a:t> ordena que por los granos, todo el pueblo de Egipto debe dar todo a Paró, incluyendo a ellos mismos como esclavos. </a:t>
            </a:r>
          </a:p>
          <a:p>
            <a:r>
              <a:rPr lang="es-CO" sz="2300" dirty="0" smtClean="0"/>
              <a:t>Luego </a:t>
            </a:r>
            <a:r>
              <a:rPr lang="es-CO" sz="2300" dirty="0" err="1" smtClean="0"/>
              <a:t>Iosef</a:t>
            </a:r>
            <a:r>
              <a:rPr lang="es-CO" sz="2300" dirty="0" smtClean="0"/>
              <a:t> redistribuye la población, con excepción de los sacerdotes egipcios que están mantenidos directamente por un sueldo de Paró. </a:t>
            </a:r>
          </a:p>
          <a:p>
            <a:r>
              <a:rPr lang="es-CO" sz="2300" dirty="0" smtClean="0"/>
              <a:t>Los Hijos de </a:t>
            </a:r>
            <a:r>
              <a:rPr lang="es-CO" sz="2300" dirty="0" err="1" smtClean="0"/>
              <a:t>Iaacob</a:t>
            </a:r>
            <a:r>
              <a:rPr lang="es-CO" sz="2300" dirty="0" smtClean="0"/>
              <a:t>-Israel se asientan y se multiplican grandiosamente. </a:t>
            </a:r>
          </a:p>
          <a:p>
            <a:pPr>
              <a:buNone/>
            </a:pPr>
            <a:endParaRPr lang="en-US" sz="2400" dirty="0" smtClean="0"/>
          </a:p>
          <a:p>
            <a:endParaRPr lang="es-CO" sz="2400" dirty="0"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"Dijimos a mi Señor: Tenemos un padre anciano y hay un niño- de su ancianidad- menor" (44:20)</a:t>
            </a:r>
            <a:r>
              <a:rPr lang="es-CO" sz="2400" dirty="0" smtClean="0"/>
              <a:t/>
            </a:r>
            <a:br>
              <a:rPr lang="es-CO" sz="2400" dirty="0" smtClean="0"/>
            </a:br>
            <a:r>
              <a:rPr lang="es-CO" sz="2400" dirty="0" smtClean="0"/>
              <a:t> </a:t>
            </a:r>
          </a:p>
          <a:p>
            <a:r>
              <a:rPr lang="es-CO" sz="2400" dirty="0" smtClean="0"/>
              <a:t>"Tenemos un padre que es muy anciano"- nuestro "padre" representa el ancestral patrimonio del Pueblo Judío. </a:t>
            </a:r>
          </a:p>
          <a:p>
            <a:r>
              <a:rPr lang="es-CO" sz="2400" dirty="0" smtClean="0"/>
              <a:t>Nuestro continuo éxito en sobrevivir y florecer como una nación santa está fundado en el mantenimiento de fe hacia nuestro "padre". </a:t>
            </a:r>
          </a:p>
          <a:p>
            <a:r>
              <a:rPr lang="es-CO" sz="2400" dirty="0" smtClean="0"/>
              <a:t>También tenemos un "hermano menor" - aquellas generaciones que aún no han nacido por las que tenemos la responsabilidad de pasarles la antorcha de la Torá. </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Nosotros somos la conexión de la cadena entre el pasado -"nuestro padre" y el futuro - "nuestro hermano menor". </a:t>
            </a:r>
          </a:p>
          <a:p>
            <a:r>
              <a:rPr lang="es-CO" sz="2400" dirty="0" smtClean="0"/>
              <a:t>No importa cuánta presión tengamos sobre nosotros en el presente, tenemos la responsabilidad tanto con "nuestro padre" como con "nuestro hermano menor" de que esta cadena dorada del pasado hacia el futuro se mantenga intacta. </a:t>
            </a:r>
          </a:p>
          <a:p>
            <a:endParaRPr lang="es-CO" sz="2400" dirty="0" smtClean="0"/>
          </a:p>
          <a:p>
            <a:endParaRPr lang="es-CO" sz="2400" dirty="0"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u="sng" dirty="0" smtClean="0"/>
              <a:t>DONDE ESTA DIOS?</a:t>
            </a:r>
            <a:endParaRPr lang="es-CO" sz="2400" dirty="0" smtClean="0"/>
          </a:p>
          <a:p>
            <a:r>
              <a:rPr lang="es-CO" sz="2400" b="1" dirty="0" smtClean="0"/>
              <a:t>"Dijo </a:t>
            </a:r>
            <a:r>
              <a:rPr lang="es-CO" sz="2400" b="1" dirty="0" err="1" smtClean="0"/>
              <a:t>Iosef</a:t>
            </a:r>
            <a:r>
              <a:rPr lang="es-CO" sz="2400" b="1" dirty="0" smtClean="0"/>
              <a:t> a sus hermanos: Yo soy </a:t>
            </a:r>
            <a:r>
              <a:rPr lang="es-CO" sz="2400" b="1" dirty="0" err="1" smtClean="0"/>
              <a:t>Iosef</a:t>
            </a:r>
            <a:r>
              <a:rPr lang="es-CO" sz="2400" b="1" dirty="0" smtClean="0"/>
              <a:t>!"(45:3)</a:t>
            </a:r>
            <a:r>
              <a:rPr lang="es-CO" sz="2400" dirty="0" smtClean="0"/>
              <a:t/>
            </a:r>
            <a:br>
              <a:rPr lang="es-CO" sz="2400" dirty="0" smtClean="0"/>
            </a:br>
            <a:r>
              <a:rPr lang="es-CO" sz="2400" dirty="0" smtClean="0"/>
              <a:t> </a:t>
            </a:r>
            <a:r>
              <a:rPr lang="es-CO" sz="2400" dirty="0" err="1" smtClean="0"/>
              <a:t>Jafetz</a:t>
            </a:r>
            <a:r>
              <a:rPr lang="es-CO" sz="2400" dirty="0" smtClean="0"/>
              <a:t> Jaim  </a:t>
            </a:r>
          </a:p>
          <a:p>
            <a:r>
              <a:rPr lang="es-CO" sz="2400" dirty="0" smtClean="0"/>
              <a:t>Cuando estudiamos historia y aprendemos sobre las guerras, </a:t>
            </a:r>
            <a:r>
              <a:rPr lang="es-CO" sz="2400" dirty="0" err="1" smtClean="0"/>
              <a:t>pogroms</a:t>
            </a:r>
            <a:r>
              <a:rPr lang="es-CO" sz="2400" dirty="0" smtClean="0"/>
              <a:t> y el holocausto; cuando leemos sobre los desastres naturales en los diarios y vemos fotos de continentes arrasados por el hambre, surge la pregunta "Dónde está Dios?" </a:t>
            </a:r>
          </a:p>
          <a:p>
            <a:r>
              <a:rPr lang="es-CO" sz="2400" dirty="0" smtClean="0"/>
              <a:t>Desde el momento que los hermanos llegaron a Egipto a comprar comida se encontraron con un problema atrás de otro. </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Los hermanos se preguntaban, "Por qué Dios nos está haciendo esto? </a:t>
            </a:r>
          </a:p>
          <a:p>
            <a:r>
              <a:rPr lang="es-CO" sz="2400" dirty="0" smtClean="0"/>
              <a:t>Así como con las palabras "Yo soy </a:t>
            </a:r>
            <a:r>
              <a:rPr lang="es-CO" sz="2400" dirty="0" err="1" smtClean="0"/>
              <a:t>Iosef</a:t>
            </a:r>
            <a:r>
              <a:rPr lang="es-CO" sz="2400" dirty="0" smtClean="0"/>
              <a:t>", todas las preguntas de los hermanos fueron contestadas y el propósito de los 22 años anteriores fue aclarado, así también en el futuro, cuando el mundo escuche las palabras "Yo soy Dios", todos los dilemas de la historia serán resueltos en un instante.</a:t>
            </a:r>
          </a:p>
          <a:p>
            <a:r>
              <a:rPr lang="es-CO" sz="2400" dirty="0" smtClean="0"/>
              <a:t>Salmo 83: 18</a:t>
            </a:r>
          </a:p>
          <a:p>
            <a:r>
              <a:rPr lang="es-ES" sz="2400" dirty="0" smtClean="0"/>
              <a:t>“</a:t>
            </a:r>
            <a:r>
              <a:rPr lang="es-ES" sz="2400" dirty="0" err="1" smtClean="0"/>
              <a:t>Vayede’ú</a:t>
            </a:r>
            <a:r>
              <a:rPr lang="es-ES" sz="2400" dirty="0" smtClean="0"/>
              <a:t> ki </a:t>
            </a:r>
            <a:r>
              <a:rPr lang="es-ES" sz="2400" dirty="0" err="1" smtClean="0"/>
              <a:t>atá</a:t>
            </a:r>
            <a:r>
              <a:rPr lang="es-ES" sz="2400" dirty="0" smtClean="0"/>
              <a:t> </a:t>
            </a:r>
            <a:r>
              <a:rPr lang="es-ES" sz="2400" dirty="0" err="1" smtClean="0"/>
              <a:t>shimjá</a:t>
            </a:r>
            <a:r>
              <a:rPr lang="es-ES" sz="2400" dirty="0" smtClean="0"/>
              <a:t> Adonay </a:t>
            </a:r>
            <a:r>
              <a:rPr lang="es-ES" sz="2400" dirty="0" err="1" smtClean="0"/>
              <a:t>lebadeja</a:t>
            </a:r>
            <a:r>
              <a:rPr lang="es-ES" sz="2400" dirty="0" smtClean="0"/>
              <a:t> </a:t>
            </a:r>
            <a:r>
              <a:rPr lang="es-ES" sz="2400" dirty="0" err="1" smtClean="0"/>
              <a:t>Elyón</a:t>
            </a:r>
            <a:r>
              <a:rPr lang="es-ES" sz="2400" dirty="0" smtClean="0"/>
              <a:t> al </a:t>
            </a:r>
            <a:r>
              <a:rPr lang="es-ES" sz="2400" dirty="0" err="1" smtClean="0"/>
              <a:t>kol</a:t>
            </a:r>
            <a:r>
              <a:rPr lang="es-ES" sz="2400" dirty="0" smtClean="0"/>
              <a:t> </a:t>
            </a:r>
            <a:r>
              <a:rPr lang="es-ES" sz="2400" dirty="0" err="1" smtClean="0"/>
              <a:t>haaretz</a:t>
            </a:r>
            <a:r>
              <a:rPr lang="es-ES" sz="2400" dirty="0" smtClean="0"/>
              <a:t>”</a:t>
            </a:r>
          </a:p>
          <a:p>
            <a:r>
              <a:rPr lang="es-ES" sz="2400" dirty="0" smtClean="0"/>
              <a:t>“Y sabrán que Tú, cuyo Nombre es Adonay, eres Único. Altísimo sobre la tierra”. </a:t>
            </a:r>
            <a:r>
              <a:rPr lang="en-US" sz="2400" dirty="0" smtClean="0"/>
              <a:t/>
            </a:r>
            <a:br>
              <a:rPr lang="en-US" sz="2400" dirty="0" smtClean="0"/>
            </a:br>
            <a:endParaRPr lang="es-CO" sz="2400" b="1" dirty="0"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"...El (</a:t>
            </a:r>
            <a:r>
              <a:rPr lang="es-CO" sz="2400" b="1" dirty="0" err="1" smtClean="0"/>
              <a:t>Iosef</a:t>
            </a:r>
            <a:r>
              <a:rPr lang="es-CO" sz="2400" b="1" dirty="0" smtClean="0"/>
              <a:t>) se echó sobre su cuello y lloró sobre su cuello mucho".(46:29)</a:t>
            </a:r>
          </a:p>
          <a:p>
            <a:r>
              <a:rPr lang="es-CO" sz="2400" dirty="0" smtClean="0"/>
              <a:t>Gur Aryéh</a:t>
            </a:r>
          </a:p>
          <a:p>
            <a:r>
              <a:rPr lang="es-CO" sz="2400" dirty="0" smtClean="0"/>
              <a:t> Mientras que </a:t>
            </a:r>
            <a:r>
              <a:rPr lang="es-CO" sz="2400" dirty="0" err="1" smtClean="0"/>
              <a:t>Iosef</a:t>
            </a:r>
            <a:r>
              <a:rPr lang="es-CO" sz="2400" dirty="0" smtClean="0"/>
              <a:t> derramó su corazón en un mar de lágrimas cuando </a:t>
            </a:r>
            <a:r>
              <a:rPr lang="es-CO" sz="2400" dirty="0" err="1" smtClean="0"/>
              <a:t>vió</a:t>
            </a:r>
            <a:r>
              <a:rPr lang="es-CO" sz="2400" dirty="0" smtClean="0"/>
              <a:t> a su padre después de tantos años, la reacción de </a:t>
            </a:r>
            <a:r>
              <a:rPr lang="es-CO" sz="2400" dirty="0" err="1" smtClean="0"/>
              <a:t>Iaacob</a:t>
            </a:r>
            <a:r>
              <a:rPr lang="es-CO" sz="2400" dirty="0" smtClean="0"/>
              <a:t> no es mencionada en absoluto. </a:t>
            </a:r>
          </a:p>
          <a:p>
            <a:r>
              <a:rPr lang="es-CO" sz="2400" dirty="0" smtClean="0"/>
              <a:t>De hecho, en ese mismo momento, </a:t>
            </a:r>
            <a:r>
              <a:rPr lang="es-CO" sz="2400" dirty="0" err="1" smtClean="0"/>
              <a:t>Iaacob</a:t>
            </a:r>
            <a:r>
              <a:rPr lang="es-CO" sz="2400" dirty="0" smtClean="0"/>
              <a:t> estaba recitando el Shemá. </a:t>
            </a:r>
          </a:p>
          <a:p>
            <a:r>
              <a:rPr lang="es-CO" sz="2400" dirty="0" smtClean="0"/>
              <a:t>Por qué </a:t>
            </a:r>
            <a:r>
              <a:rPr lang="es-CO" sz="2400" dirty="0" err="1" smtClean="0"/>
              <a:t>Iaacob</a:t>
            </a:r>
            <a:r>
              <a:rPr lang="es-CO" sz="2400" dirty="0" smtClean="0"/>
              <a:t> eligió este preciso momento para decir el Shemá? </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La respuesta es que un </a:t>
            </a:r>
            <a:r>
              <a:rPr lang="es-CO" sz="2400" dirty="0" err="1" smtClean="0"/>
              <a:t>tzadik</a:t>
            </a:r>
            <a:r>
              <a:rPr lang="es-CO" sz="2400" dirty="0" smtClean="0"/>
              <a:t> (justo) aprovecha cada oportunidad y emociones para el servicio de Dios. </a:t>
            </a:r>
          </a:p>
          <a:p>
            <a:r>
              <a:rPr lang="es-CO" sz="2400" dirty="0" smtClean="0"/>
              <a:t>Cuando </a:t>
            </a:r>
            <a:r>
              <a:rPr lang="es-CO" sz="2400" dirty="0" err="1" smtClean="0"/>
              <a:t>Iaacob</a:t>
            </a:r>
            <a:r>
              <a:rPr lang="es-CO" sz="2400" dirty="0" smtClean="0"/>
              <a:t> sintió un supremo oleaje de alegría y amor al ver a su querido hijo, su primer deseo fue suprimir su alegría personal y encaminar sus emociones en una sublime expresión de amor hacia el Creador. </a:t>
            </a:r>
          </a:p>
          <a:p>
            <a:r>
              <a:rPr lang="es-CO" sz="2400" dirty="0" smtClean="0"/>
              <a:t>Es por eso que recitó el Shemá, la aceptación más elevada de la soberanía de Dios: </a:t>
            </a:r>
          </a:p>
          <a:p>
            <a:r>
              <a:rPr lang="es-CO" sz="2400" dirty="0" smtClean="0"/>
              <a:t>"Y deberás amar a Hashem, tu Dios </a:t>
            </a:r>
            <a:r>
              <a:rPr lang="es-CO" sz="2400" b="1" dirty="0" smtClean="0"/>
              <a:t>con todo tu corazón, con toda tu alma y con todas tus fuerzas"</a:t>
            </a:r>
            <a:r>
              <a:rPr lang="en-US" sz="2400" dirty="0" smtClean="0"/>
              <a:t/>
            </a:r>
            <a:br>
              <a:rPr lang="en-US" sz="2400" dirty="0" smtClean="0"/>
            </a:br>
            <a:endParaRPr lang="en-US" sz="2400" dirty="0" smtClean="0"/>
          </a:p>
          <a:p>
            <a:endParaRPr lang="es-CO" sz="2400"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El </a:t>
            </a:r>
            <a:r>
              <a:rPr lang="es-CO" sz="2400" dirty="0" err="1" smtClean="0"/>
              <a:t>Sefat</a:t>
            </a:r>
            <a:r>
              <a:rPr lang="es-CO" sz="2400" dirty="0" smtClean="0"/>
              <a:t> Emet, comentando en el mismo versículo, dice que la naturaleza de </a:t>
            </a:r>
            <a:r>
              <a:rPr lang="es-CO" sz="2400" dirty="0" err="1" smtClean="0"/>
              <a:t>Iaacob</a:t>
            </a:r>
            <a:r>
              <a:rPr lang="es-CO" sz="2400" dirty="0" smtClean="0"/>
              <a:t> era ser removido y elevado completamente afuera y más allá del mundo natural. </a:t>
            </a:r>
          </a:p>
          <a:p>
            <a:r>
              <a:rPr lang="es-CO" sz="2400" dirty="0" smtClean="0"/>
              <a:t>Por eso, en su amor por Dios, él removió su atención completamente del amor natural que tenía por </a:t>
            </a:r>
            <a:r>
              <a:rPr lang="es-CO" sz="2400" dirty="0" err="1" smtClean="0"/>
              <a:t>Iosef</a:t>
            </a:r>
            <a:r>
              <a:rPr lang="es-CO" sz="2400" dirty="0" smtClean="0"/>
              <a:t>. </a:t>
            </a:r>
          </a:p>
          <a:p>
            <a:r>
              <a:rPr lang="es-CO" sz="2400" dirty="0" smtClean="0"/>
              <a:t>Por otro lado, la naturaleza de </a:t>
            </a:r>
            <a:r>
              <a:rPr lang="es-CO" sz="2400" dirty="0" err="1" smtClean="0"/>
              <a:t>Iosef</a:t>
            </a:r>
            <a:r>
              <a:rPr lang="es-CO" sz="2400" dirty="0" smtClean="0"/>
              <a:t> era estar inmerso en amor por Dios aún mientras estaba sumergido en el mundo natural - por eso pudo decir el Shemá mientras besaba a su padre.</a:t>
            </a:r>
            <a:endParaRPr lang="es-CO" sz="2200" b="1" i="1" dirty="0" smtClean="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45:4</a:t>
            </a:r>
            <a:r>
              <a:rPr lang="es-CO" sz="2400" dirty="0" smtClean="0"/>
              <a:t>  </a:t>
            </a:r>
            <a:r>
              <a:rPr lang="es-CO" sz="2400" dirty="0" err="1" smtClean="0"/>
              <a:t>Vayomer</a:t>
            </a:r>
            <a:r>
              <a:rPr lang="es-CO" sz="2400" dirty="0" smtClean="0"/>
              <a:t> Yosef el-</a:t>
            </a:r>
            <a:r>
              <a:rPr lang="es-CO" sz="2400" dirty="0" err="1" smtClean="0"/>
              <a:t>ejav</a:t>
            </a:r>
            <a:r>
              <a:rPr lang="es-CO" sz="2400" dirty="0" smtClean="0"/>
              <a:t> </a:t>
            </a:r>
            <a:r>
              <a:rPr lang="es-CO" sz="2400" dirty="0" err="1" smtClean="0"/>
              <a:t>gshu-na</a:t>
            </a:r>
            <a:r>
              <a:rPr lang="es-CO" sz="2400" dirty="0" smtClean="0"/>
              <a:t> </a:t>
            </a:r>
            <a:r>
              <a:rPr lang="es-CO" sz="2400" dirty="0" err="1" smtClean="0"/>
              <a:t>elay</a:t>
            </a:r>
            <a:r>
              <a:rPr lang="es-CO" sz="2400" dirty="0" smtClean="0"/>
              <a:t> </a:t>
            </a:r>
            <a:r>
              <a:rPr lang="es-CO" sz="2400" dirty="0" err="1" smtClean="0"/>
              <a:t>vayigashu</a:t>
            </a:r>
            <a:r>
              <a:rPr lang="es-CO" sz="2400" dirty="0" smtClean="0"/>
              <a:t> </a:t>
            </a:r>
            <a:r>
              <a:rPr lang="es-CO" sz="2400" dirty="0" err="1" smtClean="0"/>
              <a:t>vayomer</a:t>
            </a:r>
            <a:r>
              <a:rPr lang="es-CO" sz="2400" dirty="0" smtClean="0"/>
              <a:t> </a:t>
            </a:r>
            <a:r>
              <a:rPr lang="es-CO" sz="2400" dirty="0" err="1" smtClean="0"/>
              <a:t>ani</a:t>
            </a:r>
            <a:r>
              <a:rPr lang="es-CO" sz="2400" dirty="0" smtClean="0"/>
              <a:t> Yosef </a:t>
            </a:r>
            <a:r>
              <a:rPr lang="es-CO" sz="2400" dirty="0" err="1" smtClean="0"/>
              <a:t>ajijem</a:t>
            </a:r>
            <a:r>
              <a:rPr lang="es-CO" sz="2400" dirty="0" smtClean="0"/>
              <a:t> asher-</a:t>
            </a:r>
            <a:r>
              <a:rPr lang="es-CO" sz="2400" dirty="0" err="1" smtClean="0"/>
              <a:t>mejartem</a:t>
            </a:r>
            <a:r>
              <a:rPr lang="es-CO" sz="2400" dirty="0" smtClean="0"/>
              <a:t> </a:t>
            </a:r>
            <a:r>
              <a:rPr lang="es-CO" sz="2400" dirty="0" err="1" smtClean="0"/>
              <a:t>oti</a:t>
            </a:r>
            <a:r>
              <a:rPr lang="es-CO" sz="2400" dirty="0" smtClean="0"/>
              <a:t> </a:t>
            </a:r>
            <a:r>
              <a:rPr lang="es-CO" sz="2400" dirty="0" err="1" smtClean="0"/>
              <a:t>Mitsraymah</a:t>
            </a:r>
            <a:r>
              <a:rPr lang="es-CO" sz="2400" dirty="0" smtClean="0"/>
              <a:t>. </a:t>
            </a:r>
          </a:p>
          <a:p>
            <a:r>
              <a:rPr lang="es-CO" sz="2400" dirty="0" smtClean="0"/>
              <a:t>Y dijo José a sus hermanos: Os ruego os acerquéis a mí. Y ellos se le acercaron. Y les dijo: Yo soy José, vuestro hermano, a quien vendisteis para Egipto. </a:t>
            </a:r>
          </a:p>
          <a:p>
            <a:r>
              <a:rPr lang="es-CO" sz="2400" b="1" dirty="0" smtClean="0"/>
              <a:t>A </a:t>
            </a:r>
            <a:r>
              <a:rPr lang="es-CO" sz="2400" b="1" dirty="0" smtClean="0"/>
              <a:t>quien vendiste para </a:t>
            </a:r>
            <a:r>
              <a:rPr lang="es-CO" sz="2400" b="1" dirty="0" smtClean="0"/>
              <a:t>Egipto</a:t>
            </a:r>
          </a:p>
          <a:p>
            <a:r>
              <a:rPr lang="es-CO" sz="2400" dirty="0" smtClean="0"/>
              <a:t>José no quiso que nadie presenciara esta escena con el fin de permitir la libre expresión fraternal y evitar que sus hermanos quedaran avergonzadas en publico.</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45:12</a:t>
            </a:r>
            <a:r>
              <a:rPr lang="es-CO" sz="2400" dirty="0" smtClean="0"/>
              <a:t>   </a:t>
            </a:r>
            <a:r>
              <a:rPr lang="es-CO" sz="2400" dirty="0" err="1" smtClean="0"/>
              <a:t>Vehineh</a:t>
            </a:r>
            <a:r>
              <a:rPr lang="es-CO" sz="2400" dirty="0" smtClean="0"/>
              <a:t> </a:t>
            </a:r>
            <a:r>
              <a:rPr lang="es-CO" sz="2400" dirty="0" err="1" smtClean="0"/>
              <a:t>eyneyjem</a:t>
            </a:r>
            <a:r>
              <a:rPr lang="es-CO" sz="2400" dirty="0" smtClean="0"/>
              <a:t> </a:t>
            </a:r>
            <a:r>
              <a:rPr lang="es-CO" sz="2400" dirty="0" err="1" smtClean="0"/>
              <a:t>ro'ot</a:t>
            </a:r>
            <a:r>
              <a:rPr lang="es-CO" sz="2400" dirty="0" smtClean="0"/>
              <a:t> </a:t>
            </a:r>
            <a:r>
              <a:rPr lang="es-CO" sz="2400" dirty="0" err="1" smtClean="0"/>
              <a:t>ve'eyney</a:t>
            </a:r>
            <a:r>
              <a:rPr lang="es-CO" sz="2400" dirty="0" smtClean="0"/>
              <a:t> </a:t>
            </a:r>
            <a:r>
              <a:rPr lang="es-CO" sz="2400" dirty="0" err="1" smtClean="0"/>
              <a:t>aji</a:t>
            </a:r>
            <a:r>
              <a:rPr lang="es-CO" sz="2400" dirty="0" smtClean="0"/>
              <a:t> </a:t>
            </a:r>
            <a:r>
              <a:rPr lang="es-CO" sz="2400" dirty="0" err="1" smtClean="0"/>
              <a:t>Vinyamin</a:t>
            </a:r>
            <a:r>
              <a:rPr lang="es-CO" sz="2400" dirty="0" smtClean="0"/>
              <a:t> ki-fi </a:t>
            </a:r>
            <a:r>
              <a:rPr lang="es-CO" sz="2400" dirty="0" err="1" smtClean="0"/>
              <a:t>hamedaber</a:t>
            </a:r>
            <a:r>
              <a:rPr lang="es-CO" sz="2400" dirty="0" smtClean="0"/>
              <a:t> </a:t>
            </a:r>
            <a:r>
              <a:rPr lang="es-CO" sz="2400" dirty="0" err="1" smtClean="0"/>
              <a:t>aleyjem</a:t>
            </a:r>
            <a:r>
              <a:rPr lang="es-CO" sz="2400" dirty="0" smtClean="0"/>
              <a:t>. </a:t>
            </a:r>
          </a:p>
          <a:p>
            <a:r>
              <a:rPr lang="es-CO" sz="2400" dirty="0" smtClean="0"/>
              <a:t>Y he aquí que vuestros ojos están viendo, y también los ojos de mi hermano Benjamín, que es </a:t>
            </a:r>
            <a:r>
              <a:rPr lang="es-CO" sz="2400" dirty="0" smtClean="0">
                <a:hlinkClick r:id="rId4"/>
              </a:rPr>
              <a:t>mi misma boca </a:t>
            </a:r>
            <a:r>
              <a:rPr lang="es-CO" sz="2400" dirty="0" smtClean="0"/>
              <a:t> </a:t>
            </a:r>
            <a:r>
              <a:rPr lang="es-CO" sz="2400" dirty="0" smtClean="0"/>
              <a:t>la que os está hablando . </a:t>
            </a:r>
          </a:p>
          <a:p>
            <a:r>
              <a:rPr lang="es-CO" sz="2400" b="1" dirty="0" smtClean="0"/>
              <a:t>Mi misma boca</a:t>
            </a:r>
            <a:endParaRPr lang="es-CO" sz="2400" b="1" dirty="0" smtClean="0"/>
          </a:p>
          <a:p>
            <a:r>
              <a:rPr lang="es-CO" sz="2400" dirty="0" smtClean="0"/>
              <a:t>Los hermanos de José no le reconocieron inmediatamente porque aún no le había crecido la barba cuando se separaron de él (Rashí capítulo 42, 8); ahora, después de algunos años y con la barba crecida, había cambiado por completo su fisonomía. José tuvo entonces que identificarse con dos pruebas, una de ellas fue que les habló en idioma hebreo. </a:t>
            </a:r>
            <a:r>
              <a:rPr lang="en-US" sz="2400" dirty="0" smtClean="0"/>
              <a:t> </a:t>
            </a:r>
            <a:endParaRPr lang="es-CO" sz="2400" dirty="0" smtClean="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45:16   </a:t>
            </a:r>
            <a:r>
              <a:rPr lang="es-CO" sz="2400" dirty="0" err="1" smtClean="0"/>
              <a:t>Vehakol</a:t>
            </a:r>
            <a:r>
              <a:rPr lang="es-CO" sz="2400" dirty="0" smtClean="0"/>
              <a:t> </a:t>
            </a:r>
            <a:r>
              <a:rPr lang="es-CO" sz="2400" dirty="0" err="1" smtClean="0"/>
              <a:t>nishma</a:t>
            </a:r>
            <a:r>
              <a:rPr lang="es-CO" sz="2400" dirty="0" smtClean="0"/>
              <a:t> </a:t>
            </a:r>
            <a:r>
              <a:rPr lang="es-CO" sz="2400" dirty="0" err="1" smtClean="0"/>
              <a:t>beyt</a:t>
            </a:r>
            <a:r>
              <a:rPr lang="es-CO" sz="2400" dirty="0" smtClean="0"/>
              <a:t> </a:t>
            </a:r>
            <a:r>
              <a:rPr lang="es-CO" sz="2400" dirty="0" err="1" smtClean="0"/>
              <a:t>Par'oh</a:t>
            </a:r>
            <a:r>
              <a:rPr lang="es-CO" sz="2400" dirty="0" smtClean="0"/>
              <a:t> </a:t>
            </a:r>
            <a:r>
              <a:rPr lang="es-CO" sz="2400" dirty="0" err="1" smtClean="0"/>
              <a:t>lemor</a:t>
            </a:r>
            <a:r>
              <a:rPr lang="es-CO" sz="2400" dirty="0" smtClean="0"/>
              <a:t> </a:t>
            </a:r>
            <a:r>
              <a:rPr lang="es-CO" sz="2400" dirty="0" err="1" smtClean="0"/>
              <a:t>ba'u</a:t>
            </a:r>
            <a:r>
              <a:rPr lang="es-CO" sz="2400" dirty="0" smtClean="0"/>
              <a:t> </a:t>
            </a:r>
            <a:r>
              <a:rPr lang="es-CO" sz="2400" dirty="0" err="1" smtClean="0"/>
              <a:t>ajey</a:t>
            </a:r>
            <a:r>
              <a:rPr lang="es-CO" sz="2400" dirty="0" smtClean="0"/>
              <a:t> Yosef </a:t>
            </a:r>
            <a:r>
              <a:rPr lang="es-CO" sz="2400" dirty="0" err="1" smtClean="0"/>
              <a:t>vayitav</a:t>
            </a:r>
            <a:r>
              <a:rPr lang="es-CO" sz="2400" dirty="0" smtClean="0"/>
              <a:t> </a:t>
            </a:r>
            <a:r>
              <a:rPr lang="es-CO" sz="2400" dirty="0" err="1" smtClean="0"/>
              <a:t>be'eyney</a:t>
            </a:r>
            <a:r>
              <a:rPr lang="es-CO" sz="2400" dirty="0" smtClean="0"/>
              <a:t> </a:t>
            </a:r>
            <a:r>
              <a:rPr lang="es-CO" sz="2400" dirty="0" err="1" smtClean="0"/>
              <a:t>Far'oh</a:t>
            </a:r>
            <a:r>
              <a:rPr lang="es-CO" sz="2400" dirty="0" smtClean="0"/>
              <a:t> </a:t>
            </a:r>
            <a:r>
              <a:rPr lang="es-CO" sz="2400" dirty="0" err="1" smtClean="0"/>
              <a:t>uve'eyney</a:t>
            </a:r>
            <a:r>
              <a:rPr lang="es-CO" sz="2400" dirty="0" smtClean="0"/>
              <a:t> </a:t>
            </a:r>
            <a:r>
              <a:rPr lang="es-CO" sz="2400" dirty="0" err="1" smtClean="0"/>
              <a:t>avadav</a:t>
            </a:r>
            <a:r>
              <a:rPr lang="es-CO" sz="2400" dirty="0" smtClean="0"/>
              <a:t>.</a:t>
            </a:r>
          </a:p>
          <a:p>
            <a:r>
              <a:rPr lang="es-CO" sz="2400" dirty="0" smtClean="0"/>
              <a:t>Y la nueva fue oída en casa del Faraón, diciendo: ¡Han venido los hermanos de José! Y pareció bien al </a:t>
            </a:r>
            <a:r>
              <a:rPr lang="es-CO" sz="2400" dirty="0" smtClean="0">
                <a:hlinkClick r:id="rId4"/>
              </a:rPr>
              <a:t>Faraón y a sus siervos </a:t>
            </a:r>
            <a:r>
              <a:rPr lang="es-CO" sz="2400" dirty="0" smtClean="0"/>
              <a:t>. </a:t>
            </a:r>
          </a:p>
          <a:p>
            <a:r>
              <a:rPr lang="es-CO" sz="2400" b="1" dirty="0" smtClean="0"/>
              <a:t>Al</a:t>
            </a:r>
            <a:r>
              <a:rPr lang="es-CO" sz="2400" b="1" dirty="0" smtClean="0"/>
              <a:t> </a:t>
            </a:r>
            <a:r>
              <a:rPr lang="es-CO" sz="2400" b="1" dirty="0" smtClean="0"/>
              <a:t>Faraón </a:t>
            </a:r>
            <a:r>
              <a:rPr lang="es-CO" sz="2400" b="1" dirty="0" smtClean="0"/>
              <a:t>y a sus </a:t>
            </a:r>
            <a:r>
              <a:rPr lang="es-CO" sz="2400" b="1" dirty="0" smtClean="0"/>
              <a:t>siervos</a:t>
            </a:r>
            <a:r>
              <a:rPr lang="es-CO" sz="2400" dirty="0" smtClean="0"/>
              <a:t/>
            </a:r>
            <a:br>
              <a:rPr lang="es-CO" sz="2400" dirty="0" smtClean="0"/>
            </a:br>
            <a:r>
              <a:rPr lang="es-CO" sz="2400" dirty="0" smtClean="0"/>
              <a:t>   Cuando se anunció en casa del Faraón que los hermanos de José habían venido, se alegraron el Faraón y la gente de su corte, pues hasta entonces la posición de José era la de un esclavo que se convirtió en virrey; pero con la llegada de los otros hijos de Jacob se disiparon todas las dudas sobre su origen, y fue más respetado y considerado. </a:t>
            </a:r>
            <a:endParaRPr lang="es-CO" sz="2400" dirty="0"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b="1" dirty="0" smtClean="0"/>
              <a:t>45:26</a:t>
            </a:r>
            <a:r>
              <a:rPr lang="es-ES" sz="2400" dirty="0" smtClean="0"/>
              <a:t> </a:t>
            </a:r>
            <a:r>
              <a:rPr lang="es-ES" sz="2400" dirty="0" smtClean="0"/>
              <a:t>  </a:t>
            </a:r>
            <a:r>
              <a:rPr lang="es-ES" sz="2400" dirty="0" err="1" smtClean="0"/>
              <a:t>Vayagidu</a:t>
            </a:r>
            <a:r>
              <a:rPr lang="es-ES" sz="2400" dirty="0" smtClean="0"/>
              <a:t> </a:t>
            </a:r>
            <a:r>
              <a:rPr lang="es-ES" sz="2400" dirty="0" smtClean="0"/>
              <a:t>lo </a:t>
            </a:r>
            <a:r>
              <a:rPr lang="es-ES" sz="2400" dirty="0" err="1" smtClean="0"/>
              <a:t>lemor</a:t>
            </a:r>
            <a:r>
              <a:rPr lang="es-ES" sz="2400" dirty="0" smtClean="0"/>
              <a:t> </a:t>
            </a:r>
            <a:r>
              <a:rPr lang="es-ES" sz="2400" dirty="0" err="1" smtClean="0"/>
              <a:t>od</a:t>
            </a:r>
            <a:r>
              <a:rPr lang="es-ES" sz="2400" dirty="0" smtClean="0"/>
              <a:t> Yosef </a:t>
            </a:r>
            <a:r>
              <a:rPr lang="es-ES" sz="2400" dirty="0" err="1" smtClean="0"/>
              <a:t>jay</a:t>
            </a:r>
            <a:r>
              <a:rPr lang="es-ES" sz="2400" dirty="0" smtClean="0"/>
              <a:t> </a:t>
            </a:r>
            <a:r>
              <a:rPr lang="es-ES" sz="2400" dirty="0" err="1" smtClean="0"/>
              <a:t>veji-hu</a:t>
            </a:r>
            <a:r>
              <a:rPr lang="es-ES" sz="2400" dirty="0" smtClean="0"/>
              <a:t> </a:t>
            </a:r>
            <a:r>
              <a:rPr lang="es-ES" sz="2400" dirty="0" err="1" smtClean="0"/>
              <a:t>moshel</a:t>
            </a:r>
            <a:r>
              <a:rPr lang="es-ES" sz="2400" dirty="0" smtClean="0"/>
              <a:t> </a:t>
            </a:r>
            <a:r>
              <a:rPr lang="es-ES" sz="2400" dirty="0" err="1" smtClean="0"/>
              <a:t>bekol-erets</a:t>
            </a:r>
            <a:r>
              <a:rPr lang="es-ES" sz="2400" dirty="0" smtClean="0"/>
              <a:t> </a:t>
            </a:r>
            <a:r>
              <a:rPr lang="es-ES" sz="2400" dirty="0" err="1" smtClean="0"/>
              <a:t>Mitsrayim</a:t>
            </a:r>
            <a:r>
              <a:rPr lang="es-ES" sz="2400" dirty="0" smtClean="0"/>
              <a:t> </a:t>
            </a:r>
            <a:r>
              <a:rPr lang="es-ES" sz="2400" dirty="0" err="1" smtClean="0"/>
              <a:t>vayafag</a:t>
            </a:r>
            <a:r>
              <a:rPr lang="es-ES" sz="2400" dirty="0" smtClean="0"/>
              <a:t> libo ki lo-</a:t>
            </a:r>
            <a:r>
              <a:rPr lang="es-ES" sz="2400" dirty="0" err="1" smtClean="0"/>
              <a:t>he'emin</a:t>
            </a:r>
            <a:r>
              <a:rPr lang="es-ES" sz="2400" dirty="0" smtClean="0"/>
              <a:t> </a:t>
            </a:r>
            <a:r>
              <a:rPr lang="es-ES" sz="2400" dirty="0" err="1" smtClean="0"/>
              <a:t>lajem</a:t>
            </a:r>
            <a:r>
              <a:rPr lang="es-ES" sz="2400" dirty="0" smtClean="0"/>
              <a:t>. </a:t>
            </a:r>
            <a:endParaRPr lang="es-ES" sz="2400" dirty="0" smtClean="0"/>
          </a:p>
          <a:p>
            <a:r>
              <a:rPr lang="es-ES" sz="2400" dirty="0" smtClean="0"/>
              <a:t>Y </a:t>
            </a:r>
            <a:r>
              <a:rPr lang="es-ES" sz="2400" dirty="0" smtClean="0"/>
              <a:t>le hablaron diciendo: ¡José vive aún! ¡Y él es gobernador de toda la tierra de Egipto! Y su corazón quedó pasmado, </a:t>
            </a:r>
            <a:r>
              <a:rPr lang="es-ES" sz="2400" dirty="0" smtClean="0">
                <a:hlinkClick r:id="rId4"/>
              </a:rPr>
              <a:t>porque no les creía </a:t>
            </a:r>
            <a:r>
              <a:rPr lang="es-ES" sz="2400" dirty="0" smtClean="0"/>
              <a:t>.  </a:t>
            </a:r>
            <a:endParaRPr lang="es-ES" sz="2400" dirty="0" smtClean="0"/>
          </a:p>
          <a:p>
            <a:r>
              <a:rPr lang="es-ES" sz="2400" b="1" dirty="0" smtClean="0"/>
              <a:t>Porque </a:t>
            </a:r>
            <a:r>
              <a:rPr lang="es-ES" sz="2400" b="1" dirty="0" smtClean="0"/>
              <a:t>no les </a:t>
            </a:r>
            <a:r>
              <a:rPr lang="es-ES" sz="2400" b="1" dirty="0" smtClean="0"/>
              <a:t>creía  **</a:t>
            </a:r>
          </a:p>
          <a:p>
            <a:r>
              <a:rPr lang="es-ES" sz="2400" dirty="0" smtClean="0"/>
              <a:t>Este </a:t>
            </a:r>
            <a:r>
              <a:rPr lang="es-ES" sz="2400" dirty="0" smtClean="0"/>
              <a:t>es el castigo de quien dice mentiras; aunque diga la verdad no le dan crédito (Midrash). </a:t>
            </a:r>
            <a:endParaRPr lang="es-ES" sz="2400" dirty="0" smtClean="0"/>
          </a:p>
          <a:p>
            <a:r>
              <a:rPr lang="es-ES" sz="2400" dirty="0" smtClean="0"/>
              <a:t>Los </a:t>
            </a:r>
            <a:r>
              <a:rPr lang="es-ES" sz="2400" dirty="0" smtClean="0"/>
              <a:t>hijos de Jacob engañaron a su padre con la túnica de José manchada de sangre. </a:t>
            </a:r>
            <a:endParaRPr lang="es-ES" sz="2400" dirty="0" smtClean="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Esta </a:t>
            </a:r>
            <a:r>
              <a:rPr lang="es-ES" sz="2400" dirty="0" smtClean="0"/>
              <a:t>vez decían la verdad al afirmar que José estaba vivo, pero Jacob no les creyó hasta que vio los carros que José le enviaba y percibió con esto la realización de los sueños de José. (Ver Rashí verso 27), y Sifté Jajamim, explicando de qué manera los carros constituyeron una señal entre Jacob y José).</a:t>
            </a:r>
          </a:p>
          <a:p>
            <a:endParaRPr lang="es-CO" sz="2400" dirty="0"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b="1" dirty="0" smtClean="0"/>
              <a:t>46:3</a:t>
            </a:r>
            <a:r>
              <a:rPr lang="es-ES" sz="2400" dirty="0" smtClean="0"/>
              <a:t> </a:t>
            </a:r>
            <a:r>
              <a:rPr lang="es-ES" sz="2400" dirty="0" smtClean="0"/>
              <a:t> </a:t>
            </a:r>
            <a:r>
              <a:rPr lang="es-ES" sz="2400" dirty="0" err="1" smtClean="0"/>
              <a:t>Vayomer</a:t>
            </a:r>
            <a:r>
              <a:rPr lang="es-ES" sz="2400" dirty="0" smtClean="0"/>
              <a:t> </a:t>
            </a:r>
            <a:r>
              <a:rPr lang="es-ES" sz="2400" dirty="0" err="1" smtClean="0"/>
              <a:t>anoji</a:t>
            </a:r>
            <a:r>
              <a:rPr lang="es-ES" sz="2400" dirty="0" smtClean="0"/>
              <a:t> </a:t>
            </a:r>
            <a:r>
              <a:rPr lang="es-ES" sz="2400" dirty="0" err="1" smtClean="0"/>
              <a:t>ha'El</a:t>
            </a:r>
            <a:r>
              <a:rPr lang="es-ES" sz="2400" dirty="0" smtClean="0"/>
              <a:t> </a:t>
            </a:r>
            <a:r>
              <a:rPr lang="es-ES" sz="2400" dirty="0" err="1" smtClean="0"/>
              <a:t>Elohey</a:t>
            </a:r>
            <a:r>
              <a:rPr lang="es-ES" sz="2400" dirty="0" smtClean="0"/>
              <a:t> </a:t>
            </a:r>
            <a:r>
              <a:rPr lang="es-ES" sz="2400" dirty="0" err="1" smtClean="0"/>
              <a:t>avija</a:t>
            </a:r>
            <a:r>
              <a:rPr lang="es-ES" sz="2400" dirty="0" smtClean="0"/>
              <a:t> al-tira </a:t>
            </a:r>
            <a:r>
              <a:rPr lang="es-ES" sz="2400" dirty="0" err="1" smtClean="0"/>
              <a:t>merdah</a:t>
            </a:r>
            <a:r>
              <a:rPr lang="es-ES" sz="2400" dirty="0" smtClean="0"/>
              <a:t> </a:t>
            </a:r>
            <a:r>
              <a:rPr lang="es-ES" sz="2400" dirty="0" err="1" smtClean="0"/>
              <a:t>Mitsraymah</a:t>
            </a:r>
            <a:r>
              <a:rPr lang="es-ES" sz="2400" dirty="0" smtClean="0"/>
              <a:t> ki-</a:t>
            </a:r>
            <a:r>
              <a:rPr lang="es-ES" sz="2400" dirty="0" err="1" smtClean="0"/>
              <a:t>legoy</a:t>
            </a:r>
            <a:r>
              <a:rPr lang="es-ES" sz="2400" dirty="0" smtClean="0"/>
              <a:t> </a:t>
            </a:r>
            <a:r>
              <a:rPr lang="es-ES" sz="2400" dirty="0" err="1" smtClean="0"/>
              <a:t>gadol</a:t>
            </a:r>
            <a:r>
              <a:rPr lang="es-ES" sz="2400" dirty="0" smtClean="0"/>
              <a:t> </a:t>
            </a:r>
            <a:r>
              <a:rPr lang="es-ES" sz="2400" dirty="0" err="1" smtClean="0"/>
              <a:t>asimja</a:t>
            </a:r>
            <a:r>
              <a:rPr lang="es-ES" sz="2400" dirty="0" smtClean="0"/>
              <a:t> </a:t>
            </a:r>
            <a:r>
              <a:rPr lang="es-ES" sz="2400" dirty="0" err="1" smtClean="0"/>
              <a:t>sham</a:t>
            </a:r>
            <a:r>
              <a:rPr lang="es-ES" sz="2400" dirty="0" smtClean="0"/>
              <a:t>. </a:t>
            </a:r>
            <a:endParaRPr lang="es-ES" sz="2400" dirty="0" smtClean="0"/>
          </a:p>
          <a:p>
            <a:r>
              <a:rPr lang="es-ES" sz="2400" dirty="0" smtClean="0"/>
              <a:t>Y </a:t>
            </a:r>
            <a:r>
              <a:rPr lang="es-ES" sz="2400" dirty="0" smtClean="0"/>
              <a:t>dijo: Yo soy Dios, el </a:t>
            </a:r>
            <a:r>
              <a:rPr lang="es-ES" sz="2400" dirty="0" smtClean="0">
                <a:hlinkClick r:id="rId4"/>
              </a:rPr>
              <a:t>Dios de tu padre; </a:t>
            </a:r>
            <a:r>
              <a:rPr lang="es-ES" sz="2400" dirty="0" smtClean="0"/>
              <a:t> no temas descender a Egipto, porque allí haré de ti una nación grande. </a:t>
            </a:r>
            <a:endParaRPr lang="es-ES" sz="2400" dirty="0" smtClean="0"/>
          </a:p>
          <a:p>
            <a:r>
              <a:rPr lang="es-ES" sz="2400" dirty="0" smtClean="0"/>
              <a:t>Dios </a:t>
            </a:r>
            <a:r>
              <a:rPr lang="es-ES" sz="2400" dirty="0" smtClean="0"/>
              <a:t>de tu </a:t>
            </a:r>
            <a:r>
              <a:rPr lang="es-ES" sz="2400" dirty="0" smtClean="0"/>
              <a:t>padre</a:t>
            </a:r>
          </a:p>
          <a:p>
            <a:r>
              <a:rPr lang="es-ES" sz="2400" dirty="0" smtClean="0"/>
              <a:t>Con </a:t>
            </a:r>
            <a:r>
              <a:rPr lang="es-ES" sz="2400" dirty="0" smtClean="0"/>
              <a:t>la noticia de que José estaba vivo se le reavivó el espíritu a Jacob (capítulo 45, 27), y en seguida Dios se le apareció en la visión de la noche. </a:t>
            </a:r>
            <a:endParaRPr lang="es-ES" sz="2400" dirty="0" smtClean="0"/>
          </a:p>
          <a:p>
            <a:r>
              <a:rPr lang="es-ES" sz="2400" dirty="0" smtClean="0"/>
              <a:t>Cuando </a:t>
            </a:r>
            <a:r>
              <a:rPr lang="es-ES" sz="2400" dirty="0" smtClean="0"/>
              <a:t>alguien está triste, la inspiración y la profecía se apartan de él. </a:t>
            </a:r>
            <a:endParaRPr lang="es-ES" sz="2400" dirty="0" smtClean="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Es </a:t>
            </a:r>
            <a:r>
              <a:rPr lang="es-ES" sz="2400" dirty="0" smtClean="0"/>
              <a:t>interesante el caso del profeta Eliseo, que estando malhumorado por causa del rey </a:t>
            </a:r>
            <a:r>
              <a:rPr lang="es-ES" sz="2400" dirty="0" err="1" smtClean="0"/>
              <a:t>Yoram</a:t>
            </a:r>
            <a:r>
              <a:rPr lang="es-ES" sz="2400" dirty="0" smtClean="0"/>
              <a:t> (2 de Reyes 3, 14) llamó a un tañedor para que le alegrara con su música. </a:t>
            </a:r>
            <a:endParaRPr lang="es-ES" sz="2400" dirty="0" smtClean="0"/>
          </a:p>
          <a:p>
            <a:r>
              <a:rPr lang="es-ES" sz="2400" dirty="0" smtClean="0"/>
              <a:t>Y </a:t>
            </a:r>
            <a:r>
              <a:rPr lang="es-ES" sz="2400" dirty="0" smtClean="0"/>
              <a:t>cuando éste comenzó a tocar, vino el espíritu de la profecía sobre Eliseo. </a:t>
            </a:r>
          </a:p>
          <a:p>
            <a:endParaRPr lang="es-CO" sz="2400" dirty="0" smtClean="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b="1" dirty="0" smtClean="0"/>
              <a:t>46:10</a:t>
            </a:r>
            <a:r>
              <a:rPr lang="es-ES" sz="2400" dirty="0" smtClean="0"/>
              <a:t> </a:t>
            </a:r>
            <a:r>
              <a:rPr lang="es-ES" sz="2400" dirty="0" smtClean="0"/>
              <a:t>  </a:t>
            </a:r>
            <a:r>
              <a:rPr lang="es-ES" sz="2400" dirty="0" err="1" smtClean="0"/>
              <a:t>Uveney</a:t>
            </a:r>
            <a:r>
              <a:rPr lang="es-ES" sz="2400" dirty="0" smtClean="0"/>
              <a:t> </a:t>
            </a:r>
            <a:r>
              <a:rPr lang="es-ES" sz="2400" dirty="0" err="1" smtClean="0"/>
              <a:t>Shim'on</a:t>
            </a:r>
            <a:r>
              <a:rPr lang="es-ES" sz="2400" dirty="0" smtClean="0"/>
              <a:t> </a:t>
            </a:r>
            <a:r>
              <a:rPr lang="es-ES" sz="2400" dirty="0" err="1" smtClean="0"/>
              <a:t>Yemu'el</a:t>
            </a:r>
            <a:r>
              <a:rPr lang="es-ES" sz="2400" dirty="0" smtClean="0"/>
              <a:t> </a:t>
            </a:r>
            <a:r>
              <a:rPr lang="es-ES" sz="2400" dirty="0" err="1" smtClean="0"/>
              <a:t>veYamin</a:t>
            </a:r>
            <a:r>
              <a:rPr lang="es-ES" sz="2400" dirty="0" smtClean="0"/>
              <a:t> </a:t>
            </a:r>
            <a:r>
              <a:rPr lang="es-ES" sz="2400" dirty="0" err="1" smtClean="0"/>
              <a:t>ve'Ohad</a:t>
            </a:r>
            <a:r>
              <a:rPr lang="es-ES" sz="2400" dirty="0" smtClean="0"/>
              <a:t> </a:t>
            </a:r>
            <a:r>
              <a:rPr lang="es-ES" sz="2400" dirty="0" err="1" smtClean="0"/>
              <a:t>veYajin</a:t>
            </a:r>
            <a:r>
              <a:rPr lang="es-ES" sz="2400" dirty="0" smtClean="0"/>
              <a:t> </a:t>
            </a:r>
            <a:r>
              <a:rPr lang="es-ES" sz="2400" dirty="0" err="1" smtClean="0"/>
              <a:t>veTsojar</a:t>
            </a:r>
            <a:r>
              <a:rPr lang="es-ES" sz="2400" dirty="0" smtClean="0"/>
              <a:t> </a:t>
            </a:r>
            <a:r>
              <a:rPr lang="es-ES" sz="2400" dirty="0" err="1" smtClean="0"/>
              <a:t>veSha'ul</a:t>
            </a:r>
            <a:r>
              <a:rPr lang="es-ES" sz="2400" dirty="0" smtClean="0"/>
              <a:t> ben-</a:t>
            </a:r>
            <a:r>
              <a:rPr lang="es-ES" sz="2400" dirty="0" err="1" smtClean="0"/>
              <a:t>haKna'anit</a:t>
            </a:r>
            <a:r>
              <a:rPr lang="es-ES" sz="2400" dirty="0" smtClean="0"/>
              <a:t>. Y los hijos de Simón: </a:t>
            </a:r>
            <a:r>
              <a:rPr lang="es-ES" sz="2400" dirty="0" err="1" smtClean="0"/>
              <a:t>Yemuel</a:t>
            </a:r>
            <a:r>
              <a:rPr lang="es-ES" sz="2400" dirty="0" smtClean="0"/>
              <a:t>, y </a:t>
            </a:r>
            <a:r>
              <a:rPr lang="es-ES" sz="2400" dirty="0" err="1" smtClean="0"/>
              <a:t>Yamín</a:t>
            </a:r>
            <a:r>
              <a:rPr lang="es-ES" sz="2400" dirty="0" smtClean="0"/>
              <a:t>, y </a:t>
            </a:r>
            <a:r>
              <a:rPr lang="es-ES" sz="2400" dirty="0" err="1" smtClean="0"/>
              <a:t>Ohad</a:t>
            </a:r>
            <a:r>
              <a:rPr lang="es-ES" sz="2400" dirty="0" smtClean="0"/>
              <a:t>, y </a:t>
            </a:r>
            <a:r>
              <a:rPr lang="es-ES" sz="2400" dirty="0" err="1" smtClean="0">
                <a:hlinkClick r:id="rId4"/>
              </a:rPr>
              <a:t>Yajín</a:t>
            </a:r>
            <a:r>
              <a:rPr lang="es-ES" sz="2400" dirty="0" smtClean="0">
                <a:hlinkClick r:id="rId4"/>
              </a:rPr>
              <a:t>,</a:t>
            </a:r>
            <a:r>
              <a:rPr lang="es-ES" sz="2400" dirty="0" smtClean="0"/>
              <a:t> y </a:t>
            </a:r>
            <a:r>
              <a:rPr lang="es-ES" sz="2400" dirty="0" err="1" smtClean="0"/>
              <a:t>Tzójar</a:t>
            </a:r>
            <a:r>
              <a:rPr lang="es-ES" sz="2400" dirty="0" smtClean="0"/>
              <a:t>, y </a:t>
            </a:r>
            <a:r>
              <a:rPr lang="es-ES" sz="2400" dirty="0" err="1" smtClean="0"/>
              <a:t>Shaúl</a:t>
            </a:r>
            <a:r>
              <a:rPr lang="es-ES" sz="2400" dirty="0" smtClean="0"/>
              <a:t>, </a:t>
            </a:r>
            <a:r>
              <a:rPr lang="es-ES" sz="2400" dirty="0" smtClean="0">
                <a:hlinkClick r:id="rId4"/>
              </a:rPr>
              <a:t>hijo de la canaanita</a:t>
            </a:r>
            <a:r>
              <a:rPr lang="es-ES" sz="2400" dirty="0" smtClean="0"/>
              <a:t>. </a:t>
            </a:r>
            <a:endParaRPr lang="es-ES" sz="2400" dirty="0" smtClean="0"/>
          </a:p>
          <a:p>
            <a:r>
              <a:rPr lang="es-ES" sz="2400" b="1" dirty="0" err="1" smtClean="0"/>
              <a:t>Yajín</a:t>
            </a:r>
            <a:r>
              <a:rPr lang="es-ES" sz="2400" dirty="0" smtClean="0"/>
              <a:t/>
            </a:r>
            <a:br>
              <a:rPr lang="es-ES" sz="2400" dirty="0" smtClean="0"/>
            </a:br>
            <a:r>
              <a:rPr lang="es-ES" sz="2400" dirty="0" smtClean="0"/>
              <a:t>   El rey Salomón puso el nombre de </a:t>
            </a:r>
            <a:r>
              <a:rPr lang="es-ES" sz="2400" dirty="0" err="1" smtClean="0"/>
              <a:t>Yajín</a:t>
            </a:r>
            <a:r>
              <a:rPr lang="es-ES" sz="2400" dirty="0" smtClean="0"/>
              <a:t> a la columna derecha del Santuario, y a la columna izquierda llamó Bóaz (ver 1 de Reyes 7, 21).    </a:t>
            </a:r>
            <a:endParaRPr lang="es-ES" sz="2400" dirty="0" smtClean="0"/>
          </a:p>
          <a:p>
            <a:r>
              <a:rPr lang="es-ES" sz="2400" b="1" dirty="0" smtClean="0"/>
              <a:t>Shaul</a:t>
            </a:r>
            <a:r>
              <a:rPr lang="es-ES" sz="2400" b="1" dirty="0" smtClean="0"/>
              <a:t>, hijo de la </a:t>
            </a:r>
            <a:r>
              <a:rPr lang="es-ES" sz="2400" b="1" dirty="0" err="1" smtClean="0"/>
              <a:t>cananita</a:t>
            </a:r>
            <a:endParaRPr lang="es-ES" sz="2400" b="1" dirty="0" smtClean="0"/>
          </a:p>
          <a:p>
            <a:r>
              <a:rPr lang="es-ES" sz="2400" dirty="0" smtClean="0"/>
              <a:t>Esta era la hija de Diná. La Escritura Sagrada la llamó así porque no quiso nombrar al padre, que era Shejem, hijo de Jamor, el hombre que había mancillado a Diná. </a:t>
            </a:r>
            <a:br>
              <a:rPr lang="es-ES" sz="2400" dirty="0" smtClean="0"/>
            </a:br>
            <a:r>
              <a:rPr lang="es-ES" sz="2400" dirty="0" smtClean="0"/>
              <a:t>  </a:t>
            </a:r>
          </a:p>
          <a:p>
            <a:endParaRPr lang="es-CO" sz="2400" dirty="0"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CO" sz="2400" b="1" dirty="0" smtClean="0"/>
              <a:t>46:19</a:t>
            </a:r>
            <a:r>
              <a:rPr lang="es-CO" sz="2400" dirty="0" smtClean="0"/>
              <a:t>  Beney Rajel </a:t>
            </a:r>
            <a:r>
              <a:rPr lang="es-CO" sz="2400" dirty="0" err="1" smtClean="0"/>
              <a:t>eshet</a:t>
            </a:r>
            <a:r>
              <a:rPr lang="es-CO" sz="2400" dirty="0" smtClean="0"/>
              <a:t> </a:t>
            </a:r>
            <a:r>
              <a:rPr lang="es-CO" sz="2400" dirty="0" err="1" smtClean="0"/>
              <a:t>Ya'akov</a:t>
            </a:r>
            <a:r>
              <a:rPr lang="es-CO" sz="2400" dirty="0" smtClean="0"/>
              <a:t> Yosef </a:t>
            </a:r>
            <a:r>
              <a:rPr lang="es-CO" sz="2400" dirty="0" err="1" smtClean="0"/>
              <a:t>uVinyamin</a:t>
            </a:r>
            <a:r>
              <a:rPr lang="es-CO" sz="2400" dirty="0" smtClean="0"/>
              <a:t>. </a:t>
            </a:r>
          </a:p>
          <a:p>
            <a:r>
              <a:rPr lang="es-CO" sz="2400" dirty="0" smtClean="0"/>
              <a:t>Los hijos de Raquel, mujer de Jacob: </a:t>
            </a:r>
            <a:r>
              <a:rPr lang="es-CO" sz="2400" dirty="0" smtClean="0">
                <a:hlinkClick r:id="rId4"/>
              </a:rPr>
              <a:t>José y Benjamín</a:t>
            </a:r>
            <a:r>
              <a:rPr lang="es-CO" sz="2400" dirty="0" smtClean="0"/>
              <a:t>. </a:t>
            </a:r>
          </a:p>
          <a:p>
            <a:r>
              <a:rPr lang="es-CO" sz="2400" dirty="0" smtClean="0"/>
              <a:t>José y </a:t>
            </a:r>
            <a:r>
              <a:rPr lang="es-CO" sz="2400" dirty="0" err="1" smtClean="0"/>
              <a:t>Benjamin</a:t>
            </a:r>
            <a:endParaRPr lang="es-CO" sz="2400" dirty="0" smtClean="0"/>
          </a:p>
          <a:p>
            <a:r>
              <a:rPr lang="es-CO" sz="2400" dirty="0" smtClean="0"/>
              <a:t>   "Siete veces cae el justo y se vuelve a levantar" (proverbios 24, 16). </a:t>
            </a:r>
          </a:p>
          <a:p>
            <a:r>
              <a:rPr lang="es-CO" sz="2400" dirty="0" smtClean="0"/>
              <a:t>Este versículo hace alusión a Jacob, que tuvo siete angustias y de todas escapó. </a:t>
            </a:r>
          </a:p>
          <a:p>
            <a:r>
              <a:rPr lang="es-CO" sz="2400" dirty="0" smtClean="0"/>
              <a:t>Ellas son: Esaú, </a:t>
            </a:r>
            <a:r>
              <a:rPr lang="es-CO" sz="2400" dirty="0" err="1" smtClean="0"/>
              <a:t>Laván</a:t>
            </a:r>
            <a:r>
              <a:rPr lang="es-CO" sz="2400" dirty="0" smtClean="0"/>
              <a:t>, el ángel contra el cual luchó, Diná, José, Simón y Benjamín (Baal </a:t>
            </a:r>
            <a:r>
              <a:rPr lang="es-CO" sz="2400" dirty="0" err="1" smtClean="0"/>
              <a:t>Haturim</a:t>
            </a:r>
            <a:r>
              <a:rPr lang="es-CO" sz="2400" dirty="0" smtClean="0"/>
              <a:t> capítulo 46, 2). </a:t>
            </a:r>
          </a:p>
          <a:p>
            <a:r>
              <a:rPr lang="es-CO" sz="2400" dirty="0" smtClean="0"/>
              <a:t>"Si deseas la vida, soporta los sufrimientos" (Midrash '</a:t>
            </a:r>
            <a:r>
              <a:rPr lang="es-CO" sz="2400" dirty="0" err="1" smtClean="0"/>
              <a:t>Tehilím</a:t>
            </a:r>
            <a:r>
              <a:rPr lang="es-CO" sz="2400" dirty="0" smtClean="0"/>
              <a:t> 16).</a:t>
            </a:r>
          </a:p>
          <a:p>
            <a:endParaRPr lang="es-CO" sz="2400" dirty="0"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b="1" dirty="0" smtClean="0"/>
              <a:t>46:28</a:t>
            </a:r>
            <a:r>
              <a:rPr lang="es-ES" sz="2400" dirty="0" smtClean="0"/>
              <a:t> </a:t>
            </a:r>
            <a:r>
              <a:rPr lang="es-ES" sz="2400" dirty="0" smtClean="0"/>
              <a:t>  Ve'et-</a:t>
            </a:r>
            <a:r>
              <a:rPr lang="es-ES" sz="2400" dirty="0" err="1" smtClean="0"/>
              <a:t>Yehudah</a:t>
            </a:r>
            <a:r>
              <a:rPr lang="es-ES" sz="2400" dirty="0" smtClean="0"/>
              <a:t> </a:t>
            </a:r>
            <a:r>
              <a:rPr lang="es-ES" sz="2400" dirty="0" err="1" smtClean="0"/>
              <a:t>shalaj</a:t>
            </a:r>
            <a:r>
              <a:rPr lang="es-ES" sz="2400" dirty="0" smtClean="0"/>
              <a:t> </a:t>
            </a:r>
            <a:r>
              <a:rPr lang="es-ES" sz="2400" dirty="0" err="1" smtClean="0"/>
              <a:t>lefanav</a:t>
            </a:r>
            <a:r>
              <a:rPr lang="es-ES" sz="2400" dirty="0" smtClean="0"/>
              <a:t> el-Yosef </a:t>
            </a:r>
            <a:r>
              <a:rPr lang="es-ES" sz="2400" dirty="0" err="1" smtClean="0"/>
              <a:t>lehorot</a:t>
            </a:r>
            <a:r>
              <a:rPr lang="es-ES" sz="2400" dirty="0" smtClean="0"/>
              <a:t> </a:t>
            </a:r>
            <a:r>
              <a:rPr lang="es-ES" sz="2400" dirty="0" err="1" smtClean="0"/>
              <a:t>lefanav</a:t>
            </a:r>
            <a:r>
              <a:rPr lang="es-ES" sz="2400" dirty="0" smtClean="0"/>
              <a:t> </a:t>
            </a:r>
            <a:r>
              <a:rPr lang="es-ES" sz="2400" dirty="0" err="1" smtClean="0"/>
              <a:t>Goshnah</a:t>
            </a:r>
            <a:r>
              <a:rPr lang="es-ES" sz="2400" dirty="0" smtClean="0"/>
              <a:t> </a:t>
            </a:r>
            <a:r>
              <a:rPr lang="es-ES" sz="2400" dirty="0" err="1" smtClean="0"/>
              <a:t>vayavo'u</a:t>
            </a:r>
            <a:r>
              <a:rPr lang="es-ES" sz="2400" dirty="0" smtClean="0"/>
              <a:t> </a:t>
            </a:r>
            <a:r>
              <a:rPr lang="es-ES" sz="2400" dirty="0" err="1" smtClean="0"/>
              <a:t>artsah</a:t>
            </a:r>
            <a:r>
              <a:rPr lang="es-ES" sz="2400" dirty="0" smtClean="0"/>
              <a:t> </a:t>
            </a:r>
            <a:r>
              <a:rPr lang="es-ES" sz="2400" dirty="0" err="1" smtClean="0"/>
              <a:t>Goshen</a:t>
            </a:r>
            <a:r>
              <a:rPr lang="es-ES" sz="2400" dirty="0" smtClean="0"/>
              <a:t>. </a:t>
            </a:r>
            <a:endParaRPr lang="es-ES" sz="2400" dirty="0" smtClean="0"/>
          </a:p>
          <a:p>
            <a:r>
              <a:rPr lang="es-ES" sz="2400" dirty="0" smtClean="0"/>
              <a:t>Y </a:t>
            </a:r>
            <a:r>
              <a:rPr lang="es-ES" sz="2400" dirty="0" smtClean="0"/>
              <a:t>Jacob envió a Judá delante de sí hasta José, para que éste le indicara </a:t>
            </a:r>
            <a:r>
              <a:rPr lang="es-ES" sz="2400" dirty="0" smtClean="0"/>
              <a:t>el </a:t>
            </a:r>
            <a:r>
              <a:rPr lang="es-ES" sz="2400" dirty="0" smtClean="0">
                <a:hlinkClick r:id="rId4"/>
              </a:rPr>
              <a:t>lugar </a:t>
            </a:r>
            <a:r>
              <a:rPr lang="es-ES" sz="2400" dirty="0" smtClean="0">
                <a:hlinkClick r:id="rId4"/>
              </a:rPr>
              <a:t>destinado para él  en </a:t>
            </a:r>
            <a:r>
              <a:rPr lang="es-ES" sz="2400" dirty="0" err="1" smtClean="0">
                <a:hlinkClick r:id="rId4"/>
              </a:rPr>
              <a:t>Góshen</a:t>
            </a:r>
            <a:r>
              <a:rPr lang="es-ES" sz="2400" dirty="0" smtClean="0"/>
              <a:t>, y ellos vinieron a la tierra de </a:t>
            </a:r>
            <a:r>
              <a:rPr lang="es-ES" sz="2400" dirty="0" err="1" smtClean="0"/>
              <a:t>Góshen</a:t>
            </a:r>
            <a:r>
              <a:rPr lang="es-ES" sz="2400" dirty="0" smtClean="0"/>
              <a:t>. </a:t>
            </a:r>
            <a:endParaRPr lang="es-ES" sz="2400" dirty="0" smtClean="0"/>
          </a:p>
          <a:p>
            <a:r>
              <a:rPr lang="es-ES" sz="2400" b="1" dirty="0" smtClean="0"/>
              <a:t>En Goshén</a:t>
            </a:r>
          </a:p>
          <a:p>
            <a:r>
              <a:rPr lang="es-ES" sz="2400" dirty="0" smtClean="0"/>
              <a:t>   Según el Midrash, Jacob envió a Judá para preparar un lugar destinado al estudio, o sea una escuela. En todo lugar adonde los judíos emigraban, su primera preocupación era la de fundar casas de estudio.</a:t>
            </a:r>
          </a:p>
          <a:p>
            <a:endParaRPr lang="es-CO" sz="2400" dirty="0" smtClean="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b="1" dirty="0" smtClean="0"/>
              <a:t>46:34</a:t>
            </a:r>
            <a:r>
              <a:rPr lang="es-ES" sz="2400" dirty="0" smtClean="0"/>
              <a:t> </a:t>
            </a:r>
            <a:r>
              <a:rPr lang="es-ES" sz="2400" dirty="0" smtClean="0"/>
              <a:t>  </a:t>
            </a:r>
            <a:r>
              <a:rPr lang="es-ES" sz="2400" dirty="0" err="1" smtClean="0"/>
              <a:t>Va'amartem</a:t>
            </a:r>
            <a:r>
              <a:rPr lang="es-ES" sz="2400" dirty="0" smtClean="0"/>
              <a:t> </a:t>
            </a:r>
            <a:r>
              <a:rPr lang="es-ES" sz="2400" dirty="0" err="1" smtClean="0"/>
              <a:t>anshey</a:t>
            </a:r>
            <a:r>
              <a:rPr lang="es-ES" sz="2400" dirty="0" smtClean="0"/>
              <a:t> </a:t>
            </a:r>
            <a:r>
              <a:rPr lang="es-ES" sz="2400" dirty="0" err="1" smtClean="0"/>
              <a:t>mikneh</a:t>
            </a:r>
            <a:r>
              <a:rPr lang="es-ES" sz="2400" dirty="0" smtClean="0"/>
              <a:t> </a:t>
            </a:r>
            <a:r>
              <a:rPr lang="es-ES" sz="2400" dirty="0" err="1" smtClean="0"/>
              <a:t>hayu</a:t>
            </a:r>
            <a:r>
              <a:rPr lang="es-ES" sz="2400" dirty="0" smtClean="0"/>
              <a:t> </a:t>
            </a:r>
            <a:r>
              <a:rPr lang="es-ES" sz="2400" dirty="0" err="1" smtClean="0"/>
              <a:t>avadeyja</a:t>
            </a:r>
            <a:r>
              <a:rPr lang="es-ES" sz="2400" dirty="0" smtClean="0"/>
              <a:t> </a:t>
            </a:r>
            <a:r>
              <a:rPr lang="es-ES" sz="2400" dirty="0" err="1" smtClean="0"/>
              <a:t>mine'ureynu</a:t>
            </a:r>
            <a:r>
              <a:rPr lang="es-ES" sz="2400" dirty="0" smtClean="0"/>
              <a:t> </a:t>
            </a:r>
            <a:r>
              <a:rPr lang="es-ES" sz="2400" dirty="0" err="1" smtClean="0"/>
              <a:t>ve'ad-atah</a:t>
            </a:r>
            <a:r>
              <a:rPr lang="es-ES" sz="2400" dirty="0" smtClean="0"/>
              <a:t> </a:t>
            </a:r>
            <a:r>
              <a:rPr lang="es-ES" sz="2400" dirty="0" err="1" smtClean="0"/>
              <a:t>gam-anajnu</a:t>
            </a:r>
            <a:r>
              <a:rPr lang="es-ES" sz="2400" dirty="0" smtClean="0"/>
              <a:t> </a:t>
            </a:r>
            <a:r>
              <a:rPr lang="es-ES" sz="2400" dirty="0" err="1" smtClean="0"/>
              <a:t>gam-avoteynu</a:t>
            </a:r>
            <a:r>
              <a:rPr lang="es-ES" sz="2400" dirty="0" smtClean="0"/>
              <a:t> </a:t>
            </a:r>
            <a:r>
              <a:rPr lang="es-ES" sz="2400" dirty="0" err="1" smtClean="0"/>
              <a:t>ba'avur</a:t>
            </a:r>
            <a:r>
              <a:rPr lang="es-ES" sz="2400" dirty="0" smtClean="0"/>
              <a:t> </a:t>
            </a:r>
            <a:r>
              <a:rPr lang="es-ES" sz="2400" dirty="0" err="1" smtClean="0"/>
              <a:t>teshvu</a:t>
            </a:r>
            <a:r>
              <a:rPr lang="es-ES" sz="2400" dirty="0" smtClean="0"/>
              <a:t> </a:t>
            </a:r>
            <a:r>
              <a:rPr lang="es-ES" sz="2400" dirty="0" err="1" smtClean="0"/>
              <a:t>be'erets</a:t>
            </a:r>
            <a:r>
              <a:rPr lang="es-ES" sz="2400" dirty="0" smtClean="0"/>
              <a:t> </a:t>
            </a:r>
            <a:r>
              <a:rPr lang="es-ES" sz="2400" dirty="0" err="1" smtClean="0"/>
              <a:t>Goshen</a:t>
            </a:r>
            <a:r>
              <a:rPr lang="es-ES" sz="2400" dirty="0" smtClean="0"/>
              <a:t> ki-</a:t>
            </a:r>
            <a:r>
              <a:rPr lang="es-ES" sz="2400" dirty="0" err="1" smtClean="0"/>
              <a:t>to'avat</a:t>
            </a:r>
            <a:r>
              <a:rPr lang="es-ES" sz="2400" dirty="0" smtClean="0"/>
              <a:t> </a:t>
            </a:r>
            <a:r>
              <a:rPr lang="es-ES" sz="2400" dirty="0" err="1" smtClean="0"/>
              <a:t>Mitsrayim</a:t>
            </a:r>
            <a:r>
              <a:rPr lang="es-ES" sz="2400" dirty="0" smtClean="0"/>
              <a:t> </a:t>
            </a:r>
            <a:r>
              <a:rPr lang="es-ES" sz="2400" dirty="0" err="1" smtClean="0"/>
              <a:t>kol-ro'eh</a:t>
            </a:r>
            <a:r>
              <a:rPr lang="es-ES" sz="2400" dirty="0" smtClean="0"/>
              <a:t> </a:t>
            </a:r>
            <a:r>
              <a:rPr lang="es-ES" sz="2400" dirty="0" err="1" smtClean="0"/>
              <a:t>tson</a:t>
            </a:r>
            <a:r>
              <a:rPr lang="es-ES" sz="2400" dirty="0" smtClean="0"/>
              <a:t>.</a:t>
            </a:r>
          </a:p>
          <a:p>
            <a:r>
              <a:rPr lang="es-ES" sz="2400" dirty="0" smtClean="0"/>
              <a:t> </a:t>
            </a:r>
            <a:r>
              <a:rPr lang="es-ES" sz="2400" dirty="0" smtClean="0"/>
              <a:t>Responderéis: "Ganaderos han sido tus siervos desde nuestra mocedad y hasta ahora, tanto nosotros como nuestros padres", para que podáis habitar en la tierra de </a:t>
            </a:r>
            <a:r>
              <a:rPr lang="es-ES" sz="2400" dirty="0" err="1" smtClean="0"/>
              <a:t>Góshen</a:t>
            </a:r>
            <a:r>
              <a:rPr lang="es-ES" sz="2400" dirty="0" smtClean="0"/>
              <a:t>; porque abominación para los egipcios es todo </a:t>
            </a:r>
            <a:r>
              <a:rPr lang="es-ES" sz="2400" dirty="0" smtClean="0">
                <a:hlinkClick r:id="rId4"/>
              </a:rPr>
              <a:t>pastor de rebaño.</a:t>
            </a:r>
            <a:r>
              <a:rPr lang="es-ES" sz="2400" dirty="0" smtClean="0"/>
              <a:t> </a:t>
            </a:r>
            <a:endParaRPr lang="es-ES" sz="2400" dirty="0" smtClean="0"/>
          </a:p>
          <a:p>
            <a:r>
              <a:rPr lang="es-ES" sz="2400" dirty="0" smtClean="0"/>
              <a:t>Todo </a:t>
            </a:r>
            <a:r>
              <a:rPr lang="es-ES" sz="2400" dirty="0" smtClean="0"/>
              <a:t>pastor de </a:t>
            </a:r>
            <a:r>
              <a:rPr lang="es-ES" sz="2400" dirty="0" smtClean="0"/>
              <a:t>rebaño</a:t>
            </a:r>
          </a:p>
          <a:p>
            <a:r>
              <a:rPr lang="es-ES" sz="2400" dirty="0" smtClean="0"/>
              <a:t>   El exegeta Sifté Jajamin, intérprete de las palabras del exegeta Rashí, traduce la palabra abominación como divinidad, y comenta este versículo de la siguiente manera: </a:t>
            </a:r>
            <a:endParaRPr lang="es-ES" sz="2400" dirty="0"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Los </a:t>
            </a:r>
            <a:r>
              <a:rPr lang="es-ES" sz="2400" dirty="0" smtClean="0"/>
              <a:t>egipcios manifestaban gran respeto a los pastores, a quienes consideraban como seres divinos. </a:t>
            </a:r>
            <a:endParaRPr lang="es-ES" sz="2400" dirty="0" smtClean="0"/>
          </a:p>
          <a:p>
            <a:r>
              <a:rPr lang="es-ES" sz="2400" dirty="0" smtClean="0"/>
              <a:t>Esta </a:t>
            </a:r>
            <a:r>
              <a:rPr lang="es-ES" sz="2400" dirty="0" smtClean="0"/>
              <a:t>es la causa por la cual el Faraón les hizo establecerse en la tierra de </a:t>
            </a:r>
            <a:r>
              <a:rPr lang="es-ES" sz="2400" dirty="0" err="1" smtClean="0"/>
              <a:t>Góshen</a:t>
            </a:r>
            <a:r>
              <a:rPr lang="es-ES" sz="2400" dirty="0" smtClean="0"/>
              <a:t>, considerada como la mejor de Egipto (verso 6). </a:t>
            </a:r>
            <a:endParaRPr lang="es-ES" sz="2400" dirty="0" smtClean="0"/>
          </a:p>
          <a:p>
            <a:r>
              <a:rPr lang="es-ES" sz="2400" dirty="0" smtClean="0"/>
              <a:t>El </a:t>
            </a:r>
            <a:r>
              <a:rPr lang="es-ES" sz="2400" dirty="0" smtClean="0"/>
              <a:t>Faraón hizo que se estableciese allí la familia de Jacob, y nombró a los más destacados entre sus miembros mayorales de los pastores del ganado real, en señal de gratitud por los servicios de José.</a:t>
            </a:r>
          </a:p>
          <a:p>
            <a:endParaRPr lang="es-CO" sz="2400" dirty="0" smtClean="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382000" cy="4800600"/>
          </a:xfrm>
        </p:spPr>
        <p:txBody>
          <a:bodyPr/>
          <a:lstStyle/>
          <a:p>
            <a:r>
              <a:rPr lang="es-ES" sz="2400" b="1" dirty="0" smtClean="0"/>
              <a:t>47:9</a:t>
            </a:r>
            <a:r>
              <a:rPr lang="es-ES" sz="2400" dirty="0" smtClean="0"/>
              <a:t> </a:t>
            </a:r>
            <a:r>
              <a:rPr lang="es-ES" sz="2400" dirty="0" smtClean="0"/>
              <a:t>  </a:t>
            </a:r>
            <a:r>
              <a:rPr lang="es-ES" sz="2400" dirty="0" err="1" smtClean="0"/>
              <a:t>Vayomer</a:t>
            </a:r>
            <a:r>
              <a:rPr lang="es-ES" sz="2400" dirty="0" smtClean="0"/>
              <a:t> </a:t>
            </a:r>
            <a:r>
              <a:rPr lang="es-ES" sz="2400" dirty="0" err="1" smtClean="0"/>
              <a:t>Ya'akov</a:t>
            </a:r>
            <a:r>
              <a:rPr lang="es-ES" sz="2400" dirty="0" smtClean="0"/>
              <a:t> el-</a:t>
            </a:r>
            <a:r>
              <a:rPr lang="es-ES" sz="2400" dirty="0" err="1" smtClean="0"/>
              <a:t>Par'oh</a:t>
            </a:r>
            <a:r>
              <a:rPr lang="es-ES" sz="2400" dirty="0" smtClean="0"/>
              <a:t> </a:t>
            </a:r>
            <a:r>
              <a:rPr lang="es-ES" sz="2400" dirty="0" err="1" smtClean="0"/>
              <a:t>yemey</a:t>
            </a:r>
            <a:r>
              <a:rPr lang="es-ES" sz="2400" dirty="0" smtClean="0"/>
              <a:t> </a:t>
            </a:r>
            <a:r>
              <a:rPr lang="es-ES" sz="2400" dirty="0" err="1" smtClean="0"/>
              <a:t>shney</a:t>
            </a:r>
            <a:r>
              <a:rPr lang="es-ES" sz="2400" dirty="0" smtClean="0"/>
              <a:t> </a:t>
            </a:r>
            <a:r>
              <a:rPr lang="es-ES" sz="2400" dirty="0" err="1" smtClean="0"/>
              <a:t>meguray</a:t>
            </a:r>
            <a:r>
              <a:rPr lang="es-ES" sz="2400" dirty="0" smtClean="0"/>
              <a:t> </a:t>
            </a:r>
            <a:r>
              <a:rPr lang="es-ES" sz="2400" dirty="0" err="1" smtClean="0"/>
              <a:t>shloshim</a:t>
            </a:r>
            <a:r>
              <a:rPr lang="es-ES" sz="2400" dirty="0" smtClean="0"/>
              <a:t> </a:t>
            </a:r>
            <a:r>
              <a:rPr lang="es-ES" sz="2400" dirty="0" err="1" smtClean="0"/>
              <a:t>ume'at</a:t>
            </a:r>
            <a:r>
              <a:rPr lang="es-ES" sz="2400" dirty="0" smtClean="0"/>
              <a:t> </a:t>
            </a:r>
            <a:r>
              <a:rPr lang="es-ES" sz="2400" dirty="0" err="1" smtClean="0"/>
              <a:t>shanah</a:t>
            </a:r>
            <a:r>
              <a:rPr lang="es-ES" sz="2400" dirty="0" smtClean="0"/>
              <a:t> </a:t>
            </a:r>
            <a:r>
              <a:rPr lang="es-ES" sz="2400" dirty="0" err="1" smtClean="0"/>
              <a:t>me'at</a:t>
            </a:r>
            <a:r>
              <a:rPr lang="es-ES" sz="2400" dirty="0" smtClean="0"/>
              <a:t> </a:t>
            </a:r>
            <a:r>
              <a:rPr lang="es-ES" sz="2400" dirty="0" err="1" smtClean="0"/>
              <a:t>vera'im</a:t>
            </a:r>
            <a:r>
              <a:rPr lang="es-ES" sz="2400" dirty="0" smtClean="0"/>
              <a:t> </a:t>
            </a:r>
            <a:r>
              <a:rPr lang="es-ES" sz="2400" dirty="0" err="1" smtClean="0"/>
              <a:t>hayu</a:t>
            </a:r>
            <a:r>
              <a:rPr lang="es-ES" sz="2400" dirty="0" smtClean="0"/>
              <a:t> </a:t>
            </a:r>
            <a:r>
              <a:rPr lang="es-ES" sz="2400" dirty="0" err="1" smtClean="0"/>
              <a:t>yemey</a:t>
            </a:r>
            <a:r>
              <a:rPr lang="es-ES" sz="2400" dirty="0" smtClean="0"/>
              <a:t> </a:t>
            </a:r>
            <a:r>
              <a:rPr lang="es-ES" sz="2400" dirty="0" err="1" smtClean="0"/>
              <a:t>shney</a:t>
            </a:r>
            <a:r>
              <a:rPr lang="es-ES" sz="2400" dirty="0" smtClean="0"/>
              <a:t> </a:t>
            </a:r>
            <a:r>
              <a:rPr lang="es-ES" sz="2400" dirty="0" err="1" smtClean="0"/>
              <a:t>jayay</a:t>
            </a:r>
            <a:r>
              <a:rPr lang="es-ES" sz="2400" dirty="0" smtClean="0"/>
              <a:t> velo </a:t>
            </a:r>
            <a:r>
              <a:rPr lang="es-ES" sz="2400" dirty="0" err="1" smtClean="0"/>
              <a:t>jisigu</a:t>
            </a:r>
            <a:r>
              <a:rPr lang="es-ES" sz="2400" dirty="0" smtClean="0"/>
              <a:t> et-</a:t>
            </a:r>
            <a:r>
              <a:rPr lang="es-ES" sz="2400" dirty="0" err="1" smtClean="0"/>
              <a:t>yemey</a:t>
            </a:r>
            <a:r>
              <a:rPr lang="es-ES" sz="2400" dirty="0" smtClean="0"/>
              <a:t> </a:t>
            </a:r>
            <a:r>
              <a:rPr lang="es-ES" sz="2400" dirty="0" err="1" smtClean="0"/>
              <a:t>shney</a:t>
            </a:r>
            <a:r>
              <a:rPr lang="es-ES" sz="2400" dirty="0" smtClean="0"/>
              <a:t> </a:t>
            </a:r>
            <a:r>
              <a:rPr lang="es-ES" sz="2400" dirty="0" err="1" smtClean="0"/>
              <a:t>jayey</a:t>
            </a:r>
            <a:r>
              <a:rPr lang="es-ES" sz="2400" dirty="0" smtClean="0"/>
              <a:t> </a:t>
            </a:r>
            <a:r>
              <a:rPr lang="es-ES" sz="2400" dirty="0" err="1" smtClean="0"/>
              <a:t>avotay</a:t>
            </a:r>
            <a:r>
              <a:rPr lang="es-ES" sz="2400" dirty="0" smtClean="0"/>
              <a:t> </a:t>
            </a:r>
            <a:r>
              <a:rPr lang="es-ES" sz="2400" dirty="0" err="1" smtClean="0"/>
              <a:t>bimey</a:t>
            </a:r>
            <a:r>
              <a:rPr lang="es-ES" sz="2400" dirty="0" smtClean="0"/>
              <a:t> </a:t>
            </a:r>
            <a:r>
              <a:rPr lang="es-ES" sz="2400" dirty="0" err="1" smtClean="0"/>
              <a:t>megureyjem</a:t>
            </a:r>
            <a:r>
              <a:rPr lang="es-ES" sz="2400" dirty="0" smtClean="0"/>
              <a:t>. </a:t>
            </a:r>
            <a:endParaRPr lang="es-ES" sz="2400" dirty="0" smtClean="0"/>
          </a:p>
          <a:p>
            <a:r>
              <a:rPr lang="es-ES" sz="2400" dirty="0" smtClean="0"/>
              <a:t>Y </a:t>
            </a:r>
            <a:r>
              <a:rPr lang="es-ES" sz="2400" dirty="0" smtClean="0"/>
              <a:t>Jacob respondió al Faraón: Los días de los años de </a:t>
            </a:r>
            <a:r>
              <a:rPr lang="es-ES" sz="2400" dirty="0" smtClean="0">
                <a:hlinkClick r:id="rId4"/>
              </a:rPr>
              <a:t>mis peregrinaciones</a:t>
            </a:r>
            <a:r>
              <a:rPr lang="es-ES" sz="2400" dirty="0" smtClean="0"/>
              <a:t> son ciento treinta años; pocos y malos han sido los días de los años de mi vida, y no han alcanzado a los días de los años de la vida de mis padres, en los días de sus peregrinaciones </a:t>
            </a:r>
            <a:endParaRPr lang="es-ES" sz="2400" dirty="0" smtClean="0"/>
          </a:p>
          <a:p>
            <a:r>
              <a:rPr lang="es-ES" sz="2400" b="1" dirty="0" smtClean="0"/>
              <a:t>Mis peregrinaciones</a:t>
            </a:r>
          </a:p>
          <a:p>
            <a:r>
              <a:rPr lang="es-ES" sz="2400" dirty="0" smtClean="0"/>
              <a:t> </a:t>
            </a:r>
            <a:endParaRPr lang="es-CO" sz="2400" dirty="0" smtClean="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382000" cy="4800600"/>
          </a:xfrm>
        </p:spPr>
        <p:txBody>
          <a:bodyPr/>
          <a:lstStyle/>
          <a:p>
            <a:r>
              <a:rPr lang="es-ES" sz="2400" b="1" dirty="0" smtClean="0"/>
              <a:t>Mis peregrinaciones</a:t>
            </a:r>
          </a:p>
          <a:p>
            <a:r>
              <a:rPr lang="es-ES" sz="2400" dirty="0" smtClean="0"/>
              <a:t> </a:t>
            </a:r>
            <a:r>
              <a:rPr lang="es-ES" sz="2400" dirty="0" smtClean="0"/>
              <a:t>Jacob </a:t>
            </a:r>
            <a:r>
              <a:rPr lang="es-ES" sz="2400" dirty="0" smtClean="0"/>
              <a:t>respondió así para dar a entender que la mayoría de su vida la pasó en peregrinaciones. </a:t>
            </a:r>
            <a:endParaRPr lang="es-ES" sz="2400" dirty="0" smtClean="0"/>
          </a:p>
          <a:p>
            <a:r>
              <a:rPr lang="es-ES" sz="2400" dirty="0" smtClean="0"/>
              <a:t>Por </a:t>
            </a:r>
            <a:r>
              <a:rPr lang="es-ES" sz="2400" dirty="0" smtClean="0"/>
              <a:t>otra parte vemos que el rey David se consideró peregrino en este mundo cuando dijo: </a:t>
            </a:r>
            <a:endParaRPr lang="es-ES" sz="2400" dirty="0" smtClean="0"/>
          </a:p>
          <a:p>
            <a:r>
              <a:rPr lang="es-ES" sz="2400" dirty="0" smtClean="0"/>
              <a:t>"</a:t>
            </a:r>
            <a:r>
              <a:rPr lang="es-ES" sz="2400" dirty="0" smtClean="0"/>
              <a:t>Porque peregrino soy para contigo y advenedizo, como todos mis padres' (Salmo 39, 13). </a:t>
            </a:r>
            <a:endParaRPr lang="es-ES" sz="2400" dirty="0" smtClean="0"/>
          </a:p>
          <a:p>
            <a:endParaRPr lang="es-CO" sz="2400" dirty="0" smtClean="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382000" cy="4800600"/>
          </a:xfrm>
        </p:spPr>
        <p:txBody>
          <a:bodyPr/>
          <a:lstStyle/>
          <a:p>
            <a:r>
              <a:rPr lang="es-ES" sz="2400" b="1" dirty="0" smtClean="0"/>
              <a:t>47:17</a:t>
            </a:r>
            <a:r>
              <a:rPr lang="es-ES" sz="2400" dirty="0" smtClean="0"/>
              <a:t> </a:t>
            </a:r>
            <a:r>
              <a:rPr lang="es-ES" sz="2400" dirty="0" smtClean="0"/>
              <a:t>  </a:t>
            </a:r>
            <a:r>
              <a:rPr lang="es-ES" sz="2400" dirty="0" err="1" smtClean="0"/>
              <a:t>Vayavi'u</a:t>
            </a:r>
            <a:r>
              <a:rPr lang="es-ES" sz="2400" dirty="0" smtClean="0"/>
              <a:t> </a:t>
            </a:r>
            <a:r>
              <a:rPr lang="es-ES" sz="2400" dirty="0" smtClean="0"/>
              <a:t>et-</a:t>
            </a:r>
            <a:r>
              <a:rPr lang="es-ES" sz="2400" dirty="0" err="1" smtClean="0"/>
              <a:t>mikneyjem</a:t>
            </a:r>
            <a:r>
              <a:rPr lang="es-ES" sz="2400" dirty="0" smtClean="0"/>
              <a:t> el-Yosef </a:t>
            </a:r>
            <a:r>
              <a:rPr lang="es-ES" sz="2400" dirty="0" err="1" smtClean="0"/>
              <a:t>vayiten</a:t>
            </a:r>
            <a:r>
              <a:rPr lang="es-ES" sz="2400" dirty="0" smtClean="0"/>
              <a:t> </a:t>
            </a:r>
            <a:r>
              <a:rPr lang="es-ES" sz="2400" dirty="0" err="1" smtClean="0"/>
              <a:t>lajem</a:t>
            </a:r>
            <a:r>
              <a:rPr lang="es-ES" sz="2400" dirty="0" smtClean="0"/>
              <a:t> Yosef </a:t>
            </a:r>
            <a:r>
              <a:rPr lang="es-ES" sz="2400" dirty="0" err="1" smtClean="0"/>
              <a:t>lechem</a:t>
            </a:r>
            <a:r>
              <a:rPr lang="es-ES" sz="2400" dirty="0" smtClean="0"/>
              <a:t> </a:t>
            </a:r>
            <a:r>
              <a:rPr lang="es-ES" sz="2400" dirty="0" err="1" smtClean="0"/>
              <a:t>basusim</a:t>
            </a:r>
            <a:r>
              <a:rPr lang="es-ES" sz="2400" dirty="0" smtClean="0"/>
              <a:t> </a:t>
            </a:r>
            <a:r>
              <a:rPr lang="es-ES" sz="2400" dirty="0" err="1" smtClean="0"/>
              <a:t>uvemikneh</a:t>
            </a:r>
            <a:r>
              <a:rPr lang="es-ES" sz="2400" dirty="0" smtClean="0"/>
              <a:t> </a:t>
            </a:r>
            <a:r>
              <a:rPr lang="es-ES" sz="2400" dirty="0" err="1" smtClean="0"/>
              <a:t>jatson</a:t>
            </a:r>
            <a:r>
              <a:rPr lang="es-ES" sz="2400" dirty="0" smtClean="0"/>
              <a:t> </a:t>
            </a:r>
            <a:r>
              <a:rPr lang="es-ES" sz="2400" dirty="0" err="1" smtClean="0"/>
              <a:t>uvemikneh</a:t>
            </a:r>
            <a:r>
              <a:rPr lang="es-ES" sz="2400" dirty="0" smtClean="0"/>
              <a:t> </a:t>
            </a:r>
            <a:r>
              <a:rPr lang="es-ES" sz="2400" dirty="0" err="1" smtClean="0"/>
              <a:t>habakar</a:t>
            </a:r>
            <a:r>
              <a:rPr lang="es-ES" sz="2400" dirty="0" smtClean="0"/>
              <a:t> </a:t>
            </a:r>
            <a:r>
              <a:rPr lang="es-ES" sz="2400" dirty="0" err="1" smtClean="0"/>
              <a:t>uvajamorim</a:t>
            </a:r>
            <a:r>
              <a:rPr lang="es-ES" sz="2400" dirty="0" smtClean="0"/>
              <a:t> </a:t>
            </a:r>
            <a:r>
              <a:rPr lang="es-ES" sz="2400" dirty="0" err="1" smtClean="0"/>
              <a:t>vayenajalem</a:t>
            </a:r>
            <a:r>
              <a:rPr lang="es-ES" sz="2400" dirty="0" smtClean="0"/>
              <a:t> </a:t>
            </a:r>
            <a:r>
              <a:rPr lang="es-ES" sz="2400" dirty="0" err="1" smtClean="0"/>
              <a:t>balejem</a:t>
            </a:r>
            <a:r>
              <a:rPr lang="es-ES" sz="2400" dirty="0" smtClean="0"/>
              <a:t> </a:t>
            </a:r>
            <a:r>
              <a:rPr lang="es-ES" sz="2400" dirty="0" err="1" smtClean="0"/>
              <a:t>bekol-miknejem</a:t>
            </a:r>
            <a:r>
              <a:rPr lang="es-ES" sz="2400" dirty="0" smtClean="0"/>
              <a:t> </a:t>
            </a:r>
            <a:r>
              <a:rPr lang="es-ES" sz="2400" dirty="0" err="1" smtClean="0"/>
              <a:t>bashanah</a:t>
            </a:r>
            <a:r>
              <a:rPr lang="es-ES" sz="2400" dirty="0" smtClean="0"/>
              <a:t> </a:t>
            </a:r>
            <a:r>
              <a:rPr lang="es-ES" sz="2400" dirty="0" err="1" smtClean="0"/>
              <a:t>jaji</a:t>
            </a:r>
            <a:r>
              <a:rPr lang="es-ES" sz="2400" dirty="0" smtClean="0"/>
              <a:t>. </a:t>
            </a:r>
            <a:endParaRPr lang="es-ES" sz="2400" dirty="0" smtClean="0"/>
          </a:p>
          <a:p>
            <a:r>
              <a:rPr lang="es-ES" sz="2400" dirty="0" smtClean="0"/>
              <a:t>Y </a:t>
            </a:r>
            <a:r>
              <a:rPr lang="es-ES" sz="2400" dirty="0" smtClean="0"/>
              <a:t>trajeron sus ganados a José y José les dio </a:t>
            </a:r>
            <a:r>
              <a:rPr lang="es-ES" sz="2400" dirty="0" smtClean="0">
                <a:hlinkClick r:id="rId4"/>
              </a:rPr>
              <a:t>pan por los caballos </a:t>
            </a:r>
            <a:r>
              <a:rPr lang="es-ES" sz="2400" dirty="0" smtClean="0"/>
              <a:t> y por los hatos de ganado menor, y por los hatos de ganado mayor, y por los asnos; de manera que los proveyó de pan, por todos sus ganados, aquel año. </a:t>
            </a:r>
            <a:endParaRPr lang="es-ES" sz="2400" dirty="0" smtClean="0"/>
          </a:p>
          <a:p>
            <a:r>
              <a:rPr lang="es-ES" sz="2400" b="1" dirty="0" smtClean="0"/>
              <a:t>Pan </a:t>
            </a:r>
            <a:r>
              <a:rPr lang="es-ES" sz="2400" b="1" dirty="0" smtClean="0"/>
              <a:t>por los </a:t>
            </a:r>
            <a:r>
              <a:rPr lang="es-ES" sz="2400" b="1" dirty="0" smtClean="0"/>
              <a:t>caballos</a:t>
            </a:r>
          </a:p>
          <a:p>
            <a:r>
              <a:rPr lang="es-ES" sz="2400" dirty="0" smtClean="0"/>
              <a:t>   Recibió de ellos primero los caballos, que se consideraban como cosa de lujo. </a:t>
            </a:r>
          </a:p>
          <a:p>
            <a:endParaRPr lang="es-CO" sz="2400" dirty="0" smtClean="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382000" cy="4800600"/>
          </a:xfrm>
        </p:spPr>
        <p:txBody>
          <a:bodyPr/>
          <a:lstStyle/>
          <a:p>
            <a:r>
              <a:rPr lang="es-ES" sz="2200" b="1" dirty="0" smtClean="0"/>
              <a:t>47:18</a:t>
            </a:r>
            <a:r>
              <a:rPr lang="es-ES" sz="2200" dirty="0" smtClean="0"/>
              <a:t> </a:t>
            </a:r>
            <a:r>
              <a:rPr lang="es-ES" sz="2200" dirty="0" smtClean="0"/>
              <a:t>  </a:t>
            </a:r>
            <a:r>
              <a:rPr lang="es-ES" sz="2200" dirty="0" err="1" smtClean="0"/>
              <a:t>Vatitom</a:t>
            </a:r>
            <a:r>
              <a:rPr lang="es-ES" sz="2200" dirty="0" smtClean="0"/>
              <a:t> </a:t>
            </a:r>
            <a:r>
              <a:rPr lang="es-ES" sz="2200" dirty="0" err="1" smtClean="0"/>
              <a:t>hashanah</a:t>
            </a:r>
            <a:r>
              <a:rPr lang="es-ES" sz="2200" dirty="0" smtClean="0"/>
              <a:t> </a:t>
            </a:r>
            <a:r>
              <a:rPr lang="es-ES" sz="2200" dirty="0" err="1" smtClean="0"/>
              <a:t>jaji</a:t>
            </a:r>
            <a:r>
              <a:rPr lang="es-ES" sz="2200" dirty="0" smtClean="0"/>
              <a:t> </a:t>
            </a:r>
            <a:r>
              <a:rPr lang="es-ES" sz="2200" dirty="0" err="1" smtClean="0"/>
              <a:t>vayavo'u</a:t>
            </a:r>
            <a:r>
              <a:rPr lang="es-ES" sz="2200" dirty="0" smtClean="0"/>
              <a:t> </a:t>
            </a:r>
            <a:r>
              <a:rPr lang="es-ES" sz="2200" dirty="0" err="1" smtClean="0"/>
              <a:t>elav</a:t>
            </a:r>
            <a:r>
              <a:rPr lang="es-ES" sz="2200" dirty="0" smtClean="0"/>
              <a:t> </a:t>
            </a:r>
            <a:r>
              <a:rPr lang="es-ES" sz="2200" dirty="0" err="1" smtClean="0"/>
              <a:t>bashanah</a:t>
            </a:r>
            <a:r>
              <a:rPr lang="es-ES" sz="2200" dirty="0" smtClean="0"/>
              <a:t> </a:t>
            </a:r>
            <a:r>
              <a:rPr lang="es-ES" sz="2200" dirty="0" err="1" smtClean="0"/>
              <a:t>hashenit</a:t>
            </a:r>
            <a:r>
              <a:rPr lang="es-ES" sz="2200" dirty="0" smtClean="0"/>
              <a:t> </a:t>
            </a:r>
            <a:r>
              <a:rPr lang="es-ES" sz="2200" dirty="0" err="1" smtClean="0"/>
              <a:t>vayomru</a:t>
            </a:r>
            <a:r>
              <a:rPr lang="es-ES" sz="2200" dirty="0" smtClean="0"/>
              <a:t> lo </a:t>
            </a:r>
            <a:r>
              <a:rPr lang="es-ES" sz="2200" dirty="0" err="1" smtClean="0"/>
              <a:t>lo</a:t>
            </a:r>
            <a:r>
              <a:rPr lang="es-ES" sz="2200" dirty="0" smtClean="0"/>
              <a:t>-</a:t>
            </a:r>
            <a:r>
              <a:rPr lang="es-ES" sz="2200" dirty="0" err="1" smtClean="0"/>
              <a:t>nejajed</a:t>
            </a:r>
            <a:r>
              <a:rPr lang="es-ES" sz="2200" dirty="0" smtClean="0"/>
              <a:t> </a:t>
            </a:r>
            <a:r>
              <a:rPr lang="es-ES" sz="2200" dirty="0" err="1" smtClean="0"/>
              <a:t>me'adoni</a:t>
            </a:r>
            <a:r>
              <a:rPr lang="es-ES" sz="2200" dirty="0" smtClean="0"/>
              <a:t> ki </a:t>
            </a:r>
            <a:r>
              <a:rPr lang="es-ES" sz="2200" dirty="0" err="1" smtClean="0"/>
              <a:t>im-tam</a:t>
            </a:r>
            <a:r>
              <a:rPr lang="es-ES" sz="2200" dirty="0" smtClean="0"/>
              <a:t> </a:t>
            </a:r>
            <a:r>
              <a:rPr lang="es-ES" sz="2200" dirty="0" err="1" smtClean="0"/>
              <a:t>hakesef</a:t>
            </a:r>
            <a:r>
              <a:rPr lang="es-ES" sz="2200" dirty="0" smtClean="0"/>
              <a:t> </a:t>
            </a:r>
            <a:r>
              <a:rPr lang="es-ES" sz="2200" dirty="0" err="1" smtClean="0"/>
              <a:t>umikneh</a:t>
            </a:r>
            <a:r>
              <a:rPr lang="es-ES" sz="2200" dirty="0" smtClean="0"/>
              <a:t> </a:t>
            </a:r>
            <a:r>
              <a:rPr lang="es-ES" sz="2200" dirty="0" err="1" smtClean="0"/>
              <a:t>habejemah</a:t>
            </a:r>
            <a:r>
              <a:rPr lang="es-ES" sz="2200" dirty="0" smtClean="0"/>
              <a:t> el-</a:t>
            </a:r>
            <a:r>
              <a:rPr lang="es-ES" sz="2200" dirty="0" err="1" smtClean="0"/>
              <a:t>adoni</a:t>
            </a:r>
            <a:r>
              <a:rPr lang="es-ES" sz="2200" dirty="0" smtClean="0"/>
              <a:t> lo </a:t>
            </a:r>
            <a:r>
              <a:rPr lang="es-ES" sz="2200" dirty="0" err="1" smtClean="0"/>
              <a:t>nish'ar</a:t>
            </a:r>
            <a:r>
              <a:rPr lang="es-ES" sz="2200" dirty="0" smtClean="0"/>
              <a:t> </a:t>
            </a:r>
            <a:r>
              <a:rPr lang="es-ES" sz="2200" dirty="0" err="1" smtClean="0"/>
              <a:t>lifney</a:t>
            </a:r>
            <a:r>
              <a:rPr lang="es-ES" sz="2200" dirty="0" smtClean="0"/>
              <a:t> </a:t>
            </a:r>
            <a:r>
              <a:rPr lang="es-ES" sz="2200" dirty="0" err="1" smtClean="0"/>
              <a:t>adoni</a:t>
            </a:r>
            <a:r>
              <a:rPr lang="es-ES" sz="2200" dirty="0" smtClean="0"/>
              <a:t> </a:t>
            </a:r>
            <a:r>
              <a:rPr lang="es-ES" sz="2200" dirty="0" err="1" smtClean="0"/>
              <a:t>bilti</a:t>
            </a:r>
            <a:r>
              <a:rPr lang="es-ES" sz="2200" dirty="0" smtClean="0"/>
              <a:t> </a:t>
            </a:r>
            <a:r>
              <a:rPr lang="es-ES" sz="2200" dirty="0" err="1" smtClean="0"/>
              <a:t>im-gviyatenu</a:t>
            </a:r>
            <a:r>
              <a:rPr lang="es-ES" sz="2200" dirty="0" smtClean="0"/>
              <a:t> </a:t>
            </a:r>
            <a:r>
              <a:rPr lang="es-ES" sz="2200" dirty="0" err="1" smtClean="0"/>
              <a:t>ve'admatenu</a:t>
            </a:r>
            <a:r>
              <a:rPr lang="es-ES" sz="2200" dirty="0" smtClean="0"/>
              <a:t>. </a:t>
            </a:r>
            <a:endParaRPr lang="es-ES" sz="2200" dirty="0" smtClean="0"/>
          </a:p>
          <a:p>
            <a:r>
              <a:rPr lang="es-ES" sz="2200" dirty="0" smtClean="0"/>
              <a:t>Y </a:t>
            </a:r>
            <a:r>
              <a:rPr lang="es-ES" sz="2200" dirty="0" smtClean="0"/>
              <a:t>terminado aquel año, vinieron a él </a:t>
            </a:r>
            <a:r>
              <a:rPr lang="es-ES" sz="2200" dirty="0" smtClean="0">
                <a:hlinkClick r:id="rId4"/>
              </a:rPr>
              <a:t>el año siguiente, </a:t>
            </a:r>
            <a:r>
              <a:rPr lang="es-ES" sz="2200" dirty="0" smtClean="0"/>
              <a:t> y le dijeron: No encubriremos de mi señor que, habiéndose acabado la plata y como los ganados pertenecen ya a mi señor, nada nos queda a la vista de mi señor sino nuestros cuerpos y nuestra </a:t>
            </a:r>
            <a:endParaRPr lang="es-ES" sz="2200" dirty="0" smtClean="0"/>
          </a:p>
          <a:p>
            <a:r>
              <a:rPr lang="es-ES" sz="2200" b="1" dirty="0" smtClean="0"/>
              <a:t>El </a:t>
            </a:r>
            <a:r>
              <a:rPr lang="es-ES" sz="2200" b="1" dirty="0" smtClean="0"/>
              <a:t>año </a:t>
            </a:r>
            <a:r>
              <a:rPr lang="es-ES" sz="2200" b="1" dirty="0" smtClean="0"/>
              <a:t>siguiente</a:t>
            </a:r>
          </a:p>
          <a:p>
            <a:r>
              <a:rPr lang="es-ES" sz="2200" dirty="0" smtClean="0"/>
              <a:t>  El séptimo año de hambre. Pero, según el Midrash, a pesar de que José predijo siete años de hambre, ésta duró solamente dos, y atribuye la causa a la llegada de Jacob a Egipto, pues los justos llevan la bendición de Dios al lugar donde emigran (Rashí).</a:t>
            </a:r>
          </a:p>
          <a:p>
            <a:endParaRPr lang="es-CO" sz="2400" dirty="0" smtClean="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382000" cy="4800600"/>
          </a:xfrm>
        </p:spPr>
        <p:txBody>
          <a:bodyPr/>
          <a:lstStyle/>
          <a:p>
            <a:r>
              <a:rPr lang="es-CO" sz="2400" b="1" dirty="0" smtClean="0"/>
              <a:t>47:22</a:t>
            </a:r>
            <a:r>
              <a:rPr lang="es-CO" sz="2400" dirty="0" smtClean="0"/>
              <a:t>   </a:t>
            </a:r>
            <a:r>
              <a:rPr lang="es-CO" sz="2400" dirty="0" err="1" smtClean="0"/>
              <a:t>Rak</a:t>
            </a:r>
            <a:r>
              <a:rPr lang="es-CO" sz="2400" dirty="0" smtClean="0"/>
              <a:t> </a:t>
            </a:r>
            <a:r>
              <a:rPr lang="es-CO" sz="2400" dirty="0" err="1" smtClean="0"/>
              <a:t>admat</a:t>
            </a:r>
            <a:r>
              <a:rPr lang="es-CO" sz="2400" dirty="0" smtClean="0"/>
              <a:t> </a:t>
            </a:r>
            <a:r>
              <a:rPr lang="es-CO" sz="2400" dirty="0" err="1" smtClean="0"/>
              <a:t>hakohanim</a:t>
            </a:r>
            <a:r>
              <a:rPr lang="es-CO" sz="2400" dirty="0" smtClean="0"/>
              <a:t> lo </a:t>
            </a:r>
            <a:r>
              <a:rPr lang="es-CO" sz="2400" dirty="0" err="1" smtClean="0"/>
              <a:t>kanah</a:t>
            </a:r>
            <a:r>
              <a:rPr lang="es-CO" sz="2400" dirty="0" smtClean="0"/>
              <a:t> ki </a:t>
            </a:r>
            <a:r>
              <a:rPr lang="es-CO" sz="2400" dirty="0" err="1" smtClean="0"/>
              <a:t>jok</a:t>
            </a:r>
            <a:r>
              <a:rPr lang="es-CO" sz="2400" dirty="0" smtClean="0"/>
              <a:t> </a:t>
            </a:r>
            <a:r>
              <a:rPr lang="es-CO" sz="2400" dirty="0" err="1" smtClean="0"/>
              <a:t>lakohanim</a:t>
            </a:r>
            <a:r>
              <a:rPr lang="es-CO" sz="2400" dirty="0" smtClean="0"/>
              <a:t> </a:t>
            </a:r>
            <a:r>
              <a:rPr lang="es-CO" sz="2400" dirty="0" err="1" smtClean="0"/>
              <a:t>me'et</a:t>
            </a:r>
            <a:r>
              <a:rPr lang="es-CO" sz="2400" dirty="0" smtClean="0"/>
              <a:t> </a:t>
            </a:r>
            <a:r>
              <a:rPr lang="es-CO" sz="2400" dirty="0" err="1" smtClean="0"/>
              <a:t>Par'oh</a:t>
            </a:r>
            <a:r>
              <a:rPr lang="es-CO" sz="2400" dirty="0" smtClean="0"/>
              <a:t> </a:t>
            </a:r>
            <a:r>
              <a:rPr lang="es-CO" sz="2400" dirty="0" err="1" smtClean="0"/>
              <a:t>ve'ajlu</a:t>
            </a:r>
            <a:r>
              <a:rPr lang="es-CO" sz="2400" dirty="0" smtClean="0"/>
              <a:t> et-</a:t>
            </a:r>
            <a:r>
              <a:rPr lang="es-CO" sz="2400" dirty="0" err="1" smtClean="0"/>
              <a:t>jukam</a:t>
            </a:r>
            <a:r>
              <a:rPr lang="es-CO" sz="2400" dirty="0" smtClean="0"/>
              <a:t> asher </a:t>
            </a:r>
            <a:r>
              <a:rPr lang="es-CO" sz="2400" dirty="0" err="1" smtClean="0"/>
              <a:t>natan</a:t>
            </a:r>
            <a:r>
              <a:rPr lang="es-CO" sz="2400" dirty="0" smtClean="0"/>
              <a:t> </a:t>
            </a:r>
            <a:r>
              <a:rPr lang="es-CO" sz="2400" dirty="0" err="1" smtClean="0"/>
              <a:t>lajem</a:t>
            </a:r>
            <a:r>
              <a:rPr lang="es-CO" sz="2400" dirty="0" smtClean="0"/>
              <a:t> </a:t>
            </a:r>
            <a:r>
              <a:rPr lang="es-CO" sz="2400" dirty="0" err="1" smtClean="0"/>
              <a:t>Par'oh</a:t>
            </a:r>
            <a:r>
              <a:rPr lang="es-CO" sz="2400" dirty="0" smtClean="0"/>
              <a:t> al-ken lo </a:t>
            </a:r>
            <a:r>
              <a:rPr lang="es-CO" sz="2400" dirty="0" err="1" smtClean="0"/>
              <a:t>makru</a:t>
            </a:r>
            <a:r>
              <a:rPr lang="es-CO" sz="2400" dirty="0" smtClean="0"/>
              <a:t> et-</a:t>
            </a:r>
            <a:r>
              <a:rPr lang="es-CO" sz="2400" dirty="0" err="1" smtClean="0"/>
              <a:t>admatam</a:t>
            </a:r>
            <a:r>
              <a:rPr lang="es-CO" sz="2400" dirty="0" smtClean="0"/>
              <a:t>. </a:t>
            </a:r>
          </a:p>
          <a:p>
            <a:r>
              <a:rPr lang="es-CO" sz="2400" dirty="0" smtClean="0"/>
              <a:t>Solamente las tierras de los sacerdotes no compró, porque los sacerdotes </a:t>
            </a:r>
            <a:r>
              <a:rPr lang="es-CO" sz="2400" dirty="0" smtClean="0">
                <a:hlinkClick r:id="rId4"/>
              </a:rPr>
              <a:t>tenían porción fijada </a:t>
            </a:r>
            <a:r>
              <a:rPr lang="es-CO" sz="2400" dirty="0" smtClean="0"/>
              <a:t> de parte del Faraón, y comían su ración que les daba el Faraón; por eso no vendieron su tierra. </a:t>
            </a:r>
          </a:p>
          <a:p>
            <a:r>
              <a:rPr lang="es-CO" sz="2400" b="1" dirty="0" smtClean="0"/>
              <a:t>Tenían </a:t>
            </a:r>
            <a:r>
              <a:rPr lang="es-CO" sz="2400" b="1" dirty="0" smtClean="0"/>
              <a:t>porción </a:t>
            </a:r>
            <a:r>
              <a:rPr lang="es-CO" sz="2400" b="1" dirty="0" smtClean="0"/>
              <a:t>fijada</a:t>
            </a:r>
          </a:p>
          <a:p>
            <a:r>
              <a:rPr lang="es-CO" sz="2400" dirty="0" smtClean="0"/>
              <a:t>  En todos los tiempos, los representantes de la religión gozaron de privilegios especiales, por el hecho de dedicarse al bienestar espiritual del pueblo. </a:t>
            </a:r>
          </a:p>
          <a:p>
            <a:endParaRPr lang="es-CO" sz="2400" dirty="0" smtClean="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382000" cy="4800600"/>
          </a:xfrm>
        </p:spPr>
        <p:txBody>
          <a:bodyPr/>
          <a:lstStyle/>
          <a:p>
            <a:r>
              <a:rPr lang="es-CO" sz="2400" b="1" dirty="0" smtClean="0"/>
              <a:t>47:24</a:t>
            </a:r>
            <a:r>
              <a:rPr lang="es-CO" sz="2400" dirty="0" smtClean="0"/>
              <a:t>   </a:t>
            </a:r>
            <a:r>
              <a:rPr lang="es-CO" sz="2400" dirty="0" err="1" smtClean="0"/>
              <a:t>Vejayah</a:t>
            </a:r>
            <a:r>
              <a:rPr lang="es-CO" sz="2400" dirty="0" smtClean="0"/>
              <a:t> </a:t>
            </a:r>
            <a:r>
              <a:rPr lang="es-CO" sz="2400" dirty="0" err="1" smtClean="0"/>
              <a:t>batvu'ot</a:t>
            </a:r>
            <a:r>
              <a:rPr lang="es-CO" sz="2400" dirty="0" smtClean="0"/>
              <a:t> </a:t>
            </a:r>
            <a:r>
              <a:rPr lang="es-CO" sz="2400" dirty="0" err="1" smtClean="0"/>
              <a:t>untatem</a:t>
            </a:r>
            <a:r>
              <a:rPr lang="es-CO" sz="2400" dirty="0" smtClean="0"/>
              <a:t> </a:t>
            </a:r>
            <a:r>
              <a:rPr lang="es-CO" sz="2400" dirty="0" err="1" smtClean="0"/>
              <a:t>jamishit</a:t>
            </a:r>
            <a:r>
              <a:rPr lang="es-CO" sz="2400" dirty="0" smtClean="0"/>
              <a:t> le-</a:t>
            </a:r>
            <a:r>
              <a:rPr lang="es-CO" sz="2400" dirty="0" err="1" smtClean="0"/>
              <a:t>Far'oh</a:t>
            </a:r>
            <a:r>
              <a:rPr lang="es-CO" sz="2400" dirty="0" smtClean="0"/>
              <a:t> </a:t>
            </a:r>
            <a:r>
              <a:rPr lang="es-CO" sz="2400" dirty="0" err="1" smtClean="0"/>
              <a:t>ve'arba</a:t>
            </a:r>
            <a:r>
              <a:rPr lang="es-CO" sz="2400" dirty="0" smtClean="0"/>
              <a:t> </a:t>
            </a:r>
            <a:r>
              <a:rPr lang="es-CO" sz="2400" dirty="0" err="1" smtClean="0"/>
              <a:t>hayadot</a:t>
            </a:r>
            <a:r>
              <a:rPr lang="es-CO" sz="2400" dirty="0" smtClean="0"/>
              <a:t> </a:t>
            </a:r>
            <a:r>
              <a:rPr lang="es-CO" sz="2400" dirty="0" err="1" smtClean="0"/>
              <a:t>yihyeh</a:t>
            </a:r>
            <a:r>
              <a:rPr lang="es-CO" sz="2400" dirty="0" smtClean="0"/>
              <a:t> </a:t>
            </a:r>
            <a:r>
              <a:rPr lang="es-CO" sz="2400" dirty="0" err="1" smtClean="0"/>
              <a:t>lajem</a:t>
            </a:r>
            <a:r>
              <a:rPr lang="es-CO" sz="2400" dirty="0" smtClean="0"/>
              <a:t> </a:t>
            </a:r>
            <a:r>
              <a:rPr lang="es-CO" sz="2400" dirty="0" err="1" smtClean="0"/>
              <a:t>lezera</a:t>
            </a:r>
            <a:r>
              <a:rPr lang="es-CO" sz="2400" dirty="0" smtClean="0"/>
              <a:t> </a:t>
            </a:r>
            <a:r>
              <a:rPr lang="es-CO" sz="2400" dirty="0" err="1" smtClean="0"/>
              <a:t>hasadeh</a:t>
            </a:r>
            <a:r>
              <a:rPr lang="es-CO" sz="2400" dirty="0" smtClean="0"/>
              <a:t> </a:t>
            </a:r>
            <a:r>
              <a:rPr lang="es-CO" sz="2400" dirty="0" err="1" smtClean="0"/>
              <a:t>ule'ojeljem</a:t>
            </a:r>
            <a:r>
              <a:rPr lang="es-CO" sz="2400" dirty="0" smtClean="0"/>
              <a:t> </a:t>
            </a:r>
            <a:r>
              <a:rPr lang="es-CO" sz="2400" dirty="0" err="1" smtClean="0"/>
              <a:t>vela'asher</a:t>
            </a:r>
            <a:r>
              <a:rPr lang="es-CO" sz="2400" dirty="0" smtClean="0"/>
              <a:t> </a:t>
            </a:r>
            <a:r>
              <a:rPr lang="es-CO" sz="2400" dirty="0" err="1" smtClean="0"/>
              <a:t>bevateyjem</a:t>
            </a:r>
            <a:r>
              <a:rPr lang="es-CO" sz="2400" dirty="0" smtClean="0"/>
              <a:t> </a:t>
            </a:r>
            <a:r>
              <a:rPr lang="es-CO" sz="2400" dirty="0" err="1" smtClean="0"/>
              <a:t>vele'ekol</a:t>
            </a:r>
            <a:r>
              <a:rPr lang="es-CO" sz="2400" dirty="0" smtClean="0"/>
              <a:t> </a:t>
            </a:r>
            <a:r>
              <a:rPr lang="es-CO" sz="2400" dirty="0" err="1" smtClean="0"/>
              <a:t>letapjem</a:t>
            </a:r>
            <a:r>
              <a:rPr lang="es-CO" sz="2400" dirty="0" smtClean="0"/>
              <a:t>. </a:t>
            </a:r>
          </a:p>
          <a:p>
            <a:r>
              <a:rPr lang="es-CO" sz="2400" dirty="0" smtClean="0"/>
              <a:t>Y será que de los productos daréis </a:t>
            </a:r>
            <a:r>
              <a:rPr lang="es-CO" sz="2400" dirty="0" smtClean="0">
                <a:hlinkClick r:id="rId4"/>
              </a:rPr>
              <a:t>la quinta parte al Faraón, </a:t>
            </a:r>
            <a:r>
              <a:rPr lang="es-CO" sz="2400" dirty="0" smtClean="0"/>
              <a:t> y las otras cuatro partes serán vuestras, para simiente del campo y para vuestra manutención y la de los que están en vuestras casas, y para que coman vuestros niños. </a:t>
            </a:r>
          </a:p>
          <a:p>
            <a:r>
              <a:rPr lang="es-CO" sz="2400" b="1" dirty="0" smtClean="0"/>
              <a:t>Quinta </a:t>
            </a:r>
            <a:r>
              <a:rPr lang="es-CO" sz="2400" b="1" dirty="0" smtClean="0"/>
              <a:t>parte (20</a:t>
            </a:r>
            <a:r>
              <a:rPr lang="es-CO" sz="2400" b="1" dirty="0" smtClean="0"/>
              <a:t>%) para </a:t>
            </a:r>
            <a:r>
              <a:rPr lang="es-CO" sz="2400" b="1" dirty="0" smtClean="0"/>
              <a:t>el </a:t>
            </a:r>
            <a:r>
              <a:rPr lang="es-CO" sz="2400" b="1" dirty="0" smtClean="0"/>
              <a:t>Faraón</a:t>
            </a:r>
          </a:p>
          <a:p>
            <a:r>
              <a:rPr lang="es-CO" sz="2400" dirty="0" smtClean="0"/>
              <a:t>   En la época de los </a:t>
            </a:r>
            <a:r>
              <a:rPr lang="es-CO" sz="2400" dirty="0" err="1" smtClean="0"/>
              <a:t>Macabeos</a:t>
            </a:r>
            <a:r>
              <a:rPr lang="es-CO" sz="2400" dirty="0" smtClean="0"/>
              <a:t>, los judíos pagaban al gobierno asirio la tercera parte de la cosecha (ver 1 de </a:t>
            </a:r>
            <a:r>
              <a:rPr lang="es-CO" sz="2400" dirty="0" err="1" smtClean="0"/>
              <a:t>Macabeos</a:t>
            </a:r>
            <a:r>
              <a:rPr lang="es-CO" sz="2400" dirty="0" smtClean="0"/>
              <a:t> 10, 30). </a:t>
            </a:r>
          </a:p>
          <a:p>
            <a:endParaRPr lang="es-CO" sz="2400" i="1" dirty="0" smtClean="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1" name="Content Placeholder 2"/>
          <p:cNvSpPr txBox="1">
            <a:spLocks noGrp="1"/>
          </p:cNvSpPr>
          <p:nvPr>
            <p:ph idx="1"/>
          </p:nvPr>
        </p:nvSpPr>
        <p:spPr>
          <a:xfrm>
            <a:off x="381000" y="1600200"/>
            <a:ext cx="8382000" cy="4800600"/>
          </a:xfrm>
        </p:spPr>
        <p:txBody>
          <a:bodyPr/>
          <a:lstStyle/>
          <a:p>
            <a:r>
              <a:rPr lang="es-CO" sz="2400" b="1" dirty="0" smtClean="0"/>
              <a:t>47:26</a:t>
            </a:r>
            <a:r>
              <a:rPr lang="es-CO" sz="2400" dirty="0" smtClean="0"/>
              <a:t>   </a:t>
            </a:r>
            <a:r>
              <a:rPr lang="es-CO" sz="2400" dirty="0" err="1" smtClean="0"/>
              <a:t>Vayasem</a:t>
            </a:r>
            <a:r>
              <a:rPr lang="es-CO" sz="2400" dirty="0" smtClean="0"/>
              <a:t> </a:t>
            </a:r>
            <a:r>
              <a:rPr lang="es-CO" sz="2400" dirty="0" err="1" smtClean="0"/>
              <a:t>otah</a:t>
            </a:r>
            <a:r>
              <a:rPr lang="es-CO" sz="2400" dirty="0" smtClean="0"/>
              <a:t> Yosef </a:t>
            </a:r>
            <a:r>
              <a:rPr lang="es-CO" sz="2400" dirty="0" err="1" smtClean="0"/>
              <a:t>lekok</a:t>
            </a:r>
            <a:r>
              <a:rPr lang="es-CO" sz="2400" dirty="0" smtClean="0"/>
              <a:t> ad-</a:t>
            </a:r>
            <a:r>
              <a:rPr lang="es-CO" sz="2400" dirty="0" err="1" smtClean="0"/>
              <a:t>hayom</a:t>
            </a:r>
            <a:r>
              <a:rPr lang="es-CO" sz="2400" dirty="0" smtClean="0"/>
              <a:t> </a:t>
            </a:r>
            <a:r>
              <a:rPr lang="es-CO" sz="2400" dirty="0" err="1" smtClean="0"/>
              <a:t>hazeh</a:t>
            </a:r>
            <a:r>
              <a:rPr lang="es-CO" sz="2400" dirty="0" smtClean="0"/>
              <a:t> al-</a:t>
            </a:r>
            <a:r>
              <a:rPr lang="es-CO" sz="2400" dirty="0" err="1" smtClean="0"/>
              <a:t>admat</a:t>
            </a:r>
            <a:r>
              <a:rPr lang="es-CO" sz="2400" dirty="0" smtClean="0"/>
              <a:t> </a:t>
            </a:r>
            <a:r>
              <a:rPr lang="es-CO" sz="2400" dirty="0" err="1" smtClean="0"/>
              <a:t>Mitsrayim</a:t>
            </a:r>
            <a:r>
              <a:rPr lang="es-CO" sz="2400" dirty="0" smtClean="0"/>
              <a:t> le-</a:t>
            </a:r>
            <a:r>
              <a:rPr lang="es-CO" sz="2400" dirty="0" err="1" smtClean="0"/>
              <a:t>Far'oh</a:t>
            </a:r>
            <a:r>
              <a:rPr lang="es-CO" sz="2400" dirty="0" smtClean="0"/>
              <a:t> </a:t>
            </a:r>
            <a:r>
              <a:rPr lang="es-CO" sz="2400" dirty="0" err="1" smtClean="0"/>
              <a:t>lakomesh</a:t>
            </a:r>
            <a:r>
              <a:rPr lang="es-CO" sz="2400" dirty="0" smtClean="0"/>
              <a:t> </a:t>
            </a:r>
            <a:r>
              <a:rPr lang="es-CO" sz="2400" dirty="0" err="1" smtClean="0"/>
              <a:t>rak</a:t>
            </a:r>
            <a:r>
              <a:rPr lang="es-CO" sz="2400" dirty="0" smtClean="0"/>
              <a:t> </a:t>
            </a:r>
            <a:r>
              <a:rPr lang="es-CO" sz="2400" dirty="0" err="1" smtClean="0"/>
              <a:t>admat</a:t>
            </a:r>
            <a:r>
              <a:rPr lang="es-CO" sz="2400" dirty="0" smtClean="0"/>
              <a:t> </a:t>
            </a:r>
            <a:r>
              <a:rPr lang="es-CO" sz="2400" dirty="0" err="1" smtClean="0"/>
              <a:t>hakohanim</a:t>
            </a:r>
            <a:r>
              <a:rPr lang="es-CO" sz="2400" dirty="0" smtClean="0"/>
              <a:t> </a:t>
            </a:r>
            <a:r>
              <a:rPr lang="es-CO" sz="2400" dirty="0" err="1" smtClean="0"/>
              <a:t>levadam</a:t>
            </a:r>
            <a:r>
              <a:rPr lang="es-CO" sz="2400" dirty="0" smtClean="0"/>
              <a:t> lo </a:t>
            </a:r>
            <a:r>
              <a:rPr lang="es-CO" sz="2400" dirty="0" err="1" smtClean="0"/>
              <a:t>hayetah</a:t>
            </a:r>
            <a:r>
              <a:rPr lang="es-CO" sz="2400" dirty="0" smtClean="0"/>
              <a:t> le-</a:t>
            </a:r>
            <a:r>
              <a:rPr lang="es-CO" sz="2400" dirty="0" err="1" smtClean="0"/>
              <a:t>Far'oh</a:t>
            </a:r>
            <a:r>
              <a:rPr lang="es-CO" sz="2400" dirty="0" smtClean="0"/>
              <a:t>. </a:t>
            </a:r>
          </a:p>
          <a:p>
            <a:r>
              <a:rPr lang="es-CO" sz="2400" dirty="0" smtClean="0"/>
              <a:t>Y lo impuso José como </a:t>
            </a:r>
            <a:r>
              <a:rPr lang="es-CO" sz="2400" dirty="0" smtClean="0">
                <a:hlinkClick r:id="rId4"/>
              </a:rPr>
              <a:t>estatuto hasta este día </a:t>
            </a:r>
            <a:r>
              <a:rPr lang="es-CO" sz="2400" dirty="0" smtClean="0"/>
              <a:t> para la tierra de Egipto: para el Faraón la quinta parte. Solamente las tierras de los sacerdotes no vinieron a ser del Faraón. </a:t>
            </a:r>
          </a:p>
          <a:p>
            <a:r>
              <a:rPr lang="es-CO" sz="2400" b="1" dirty="0" smtClean="0"/>
              <a:t>Estatuto </a:t>
            </a:r>
            <a:r>
              <a:rPr lang="es-CO" sz="2400" b="1" dirty="0" smtClean="0"/>
              <a:t>hasta este </a:t>
            </a:r>
            <a:r>
              <a:rPr lang="es-CO" sz="2400" b="1" dirty="0" smtClean="0"/>
              <a:t>día</a:t>
            </a:r>
          </a:p>
          <a:p>
            <a:r>
              <a:rPr lang="es-CO" sz="2400" dirty="0" smtClean="0"/>
              <a:t>   Esta ley estaba todavía en vigor en los años en que Moisés estuvo en Egipto.</a:t>
            </a:r>
          </a:p>
          <a:p>
            <a:endParaRPr lang="es-CO" sz="2400" i="1" dirty="0" smtClean="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4579"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4580"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4581"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Toráh, Talmud, Jewish Concepts, Wikipedia, Kabbalah Online, Zohar, Rambán, Maimonides, Zev ben Shimon HaLevi “Kabbalah and Exodus</a:t>
            </a:r>
            <a:r>
              <a:rPr lang="es-CO" sz="2000" dirty="0" smtClean="0">
                <a:solidFill>
                  <a:schemeClr val="tx1"/>
                </a:solidFill>
                <a:latin typeface="Calibri" pitchFamily="34" charset="0"/>
              </a:rPr>
              <a:t>”, </a:t>
            </a:r>
            <a:r>
              <a:rPr sz="2000" dirty="0" smtClean="0">
                <a:solidFill>
                  <a:schemeClr val="tx1"/>
                </a:solidFill>
                <a:latin typeface="Calibri" pitchFamily="34" charset="0"/>
              </a:rPr>
              <a:t>Rabbi </a:t>
            </a:r>
            <a:r>
              <a:rPr sz="2000" dirty="0" err="1" smtClean="0">
                <a:solidFill>
                  <a:schemeClr val="tx1"/>
                </a:solidFill>
                <a:latin typeface="Calibri" pitchFamily="34" charset="0"/>
              </a:rPr>
              <a:t>Yissocher</a:t>
            </a:r>
            <a:r>
              <a:rPr sz="2000" dirty="0" smtClean="0">
                <a:solidFill>
                  <a:schemeClr val="tx1"/>
                </a:solidFill>
                <a:latin typeface="Calibri" pitchFamily="34" charset="0"/>
              </a:rPr>
              <a:t> </a:t>
            </a:r>
            <a:r>
              <a:rPr sz="2000" dirty="0" err="1" smtClean="0">
                <a:solidFill>
                  <a:schemeClr val="tx1"/>
                </a:solidFill>
                <a:latin typeface="Calibri" pitchFamily="34" charset="0"/>
              </a:rPr>
              <a:t>Frand</a:t>
            </a:r>
            <a:endParaRPr lang="es-CO" sz="2000" dirty="0" smtClean="0">
              <a:solidFill>
                <a:schemeClr val="tx1"/>
              </a:solidFill>
              <a:latin typeface="Calibri" pitchFamily="34" charset="0"/>
            </a:endParaRPr>
          </a:p>
          <a:p>
            <a:pPr eaLnBrk="1" hangingPunct="1">
              <a:lnSpc>
                <a:spcPct val="90000"/>
              </a:lnSpc>
            </a:pPr>
            <a:r>
              <a:rPr lang="es-CO" sz="800" dirty="0" smtClean="0">
                <a:latin typeface="Calibri" pitchFamily="34" charset="0"/>
              </a:rPr>
              <a:t>http://failedmessiah.typepad.com/failed_messiahcom/2005/07/rabbi_aryeh_kap.html</a:t>
            </a: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5 de Tevet 5776</a:t>
            </a:r>
            <a:r>
              <a:rPr lang="es-CO" sz="1800" dirty="0" smtClean="0">
                <a:latin typeface="Calibri" pitchFamily="34" charset="0"/>
              </a:rPr>
              <a:t>– Diciembre </a:t>
            </a:r>
            <a:r>
              <a:rPr lang="es-CO" sz="1800" dirty="0" smtClean="0">
                <a:latin typeface="Calibri" pitchFamily="34" charset="0"/>
              </a:rPr>
              <a:t>17, </a:t>
            </a:r>
            <a:r>
              <a:rPr lang="es-CO" sz="1800" dirty="0" smtClean="0">
                <a:latin typeface="Calibri" pitchFamily="34" charset="0"/>
              </a:rPr>
              <a:t>2015-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95744</TotalTime>
  <Words>1623</Words>
  <Application>Microsoft Office PowerPoint</Application>
  <PresentationFormat>Presentación en pantalla (4:3)</PresentationFormat>
  <Paragraphs>197</Paragraphs>
  <Slides>33</Slides>
  <Notes>31</Notes>
  <HiddenSlides>0</HiddenSlides>
  <MMClips>0</MMClips>
  <ScaleCrop>false</ScaleCrop>
  <HeadingPairs>
    <vt:vector size="4" baseType="variant">
      <vt:variant>
        <vt:lpstr>Tema</vt:lpstr>
      </vt:variant>
      <vt:variant>
        <vt:i4>1</vt:i4>
      </vt:variant>
      <vt:variant>
        <vt:lpstr>Títulos de diapositiva</vt:lpstr>
      </vt:variant>
      <vt:variant>
        <vt:i4>33</vt:i4>
      </vt:variant>
    </vt:vector>
  </HeadingPairs>
  <TitlesOfParts>
    <vt:vector size="34" baseType="lpstr">
      <vt:lpstr>Office Theme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Diapositiva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2849</cp:revision>
  <dcterms:created xsi:type="dcterms:W3CDTF">2013-10-13T19:31:46Z</dcterms:created>
  <dcterms:modified xsi:type="dcterms:W3CDTF">2015-12-18T15:22:00Z</dcterms:modified>
</cp:coreProperties>
</file>