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notesSlides/notesSlide38.xml" ContentType="application/vnd.openxmlformats-officedocument.presentationml.notes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Layouts/slideLayout15.xml" ContentType="application/vnd.openxmlformats-officedocument.presentationml.slideLayout+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Layouts/slideLayout22.xml" ContentType="application/vnd.openxmlformats-officedocument.presentationml.slideLayout+xml"/>
  <Override PartName="/ppt/notesSlides/notesSlide25.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 id="2147483685" r:id="rId2"/>
  </p:sldMasterIdLst>
  <p:notesMasterIdLst>
    <p:notesMasterId r:id="rId42"/>
  </p:notesMasterIdLst>
  <p:sldIdLst>
    <p:sldId id="256" r:id="rId3"/>
    <p:sldId id="271" r:id="rId4"/>
    <p:sldId id="337" r:id="rId5"/>
    <p:sldId id="336" r:id="rId6"/>
    <p:sldId id="339" r:id="rId7"/>
    <p:sldId id="340" r:id="rId8"/>
    <p:sldId id="369" r:id="rId9"/>
    <p:sldId id="341" r:id="rId10"/>
    <p:sldId id="342" r:id="rId11"/>
    <p:sldId id="343" r:id="rId12"/>
    <p:sldId id="344" r:id="rId13"/>
    <p:sldId id="345" r:id="rId14"/>
    <p:sldId id="347" r:id="rId15"/>
    <p:sldId id="346" r:id="rId16"/>
    <p:sldId id="349" r:id="rId17"/>
    <p:sldId id="348" r:id="rId18"/>
    <p:sldId id="350" r:id="rId19"/>
    <p:sldId id="351" r:id="rId20"/>
    <p:sldId id="352" r:id="rId21"/>
    <p:sldId id="353" r:id="rId22"/>
    <p:sldId id="354" r:id="rId23"/>
    <p:sldId id="355" r:id="rId24"/>
    <p:sldId id="356" r:id="rId25"/>
    <p:sldId id="357" r:id="rId26"/>
    <p:sldId id="358" r:id="rId27"/>
    <p:sldId id="366" r:id="rId28"/>
    <p:sldId id="367" r:id="rId29"/>
    <p:sldId id="368" r:id="rId30"/>
    <p:sldId id="359" r:id="rId31"/>
    <p:sldId id="370" r:id="rId32"/>
    <p:sldId id="360" r:id="rId33"/>
    <p:sldId id="361" r:id="rId34"/>
    <p:sldId id="371" r:id="rId35"/>
    <p:sldId id="362" r:id="rId36"/>
    <p:sldId id="363" r:id="rId37"/>
    <p:sldId id="364" r:id="rId38"/>
    <p:sldId id="372" r:id="rId39"/>
    <p:sldId id="365" r:id="rId40"/>
    <p:sldId id="266" r:id="rId41"/>
  </p:sldIdLst>
  <p:sldSz cx="9144000" cy="6858000" type="screen4x3"/>
  <p:notesSz cx="6858000" cy="9144000"/>
  <p:defaultTextStyle>
    <a:defPPr>
      <a:defRPr lang="en-GB"/>
    </a:defPPr>
    <a:lvl1pPr algn="l" defTabSz="457200" rtl="0" fontAlgn="base" hangingPunct="0">
      <a:lnSpc>
        <a:spcPct val="93000"/>
      </a:lnSpc>
      <a:spcBef>
        <a:spcPct val="0"/>
      </a:spcBef>
      <a:spcAft>
        <a:spcPct val="0"/>
      </a:spcAft>
      <a:buClr>
        <a:srgbClr val="000000"/>
      </a:buClr>
      <a:buSzPct val="100000"/>
      <a:buFont typeface="Times New Roman" pitchFamily="16" charset="0"/>
      <a:defRPr kern="1200">
        <a:solidFill>
          <a:schemeClr val="bg1"/>
        </a:solidFill>
        <a:latin typeface="Arial" charset="0"/>
        <a:ea typeface="MS Gothic" charset="-128"/>
        <a:cs typeface="+mn-cs"/>
      </a:defRPr>
    </a:lvl1pPr>
    <a:lvl2pPr marL="742950" indent="-285750" algn="l" defTabSz="457200" rtl="0" fontAlgn="base" hangingPunct="0">
      <a:lnSpc>
        <a:spcPct val="93000"/>
      </a:lnSpc>
      <a:spcBef>
        <a:spcPct val="0"/>
      </a:spcBef>
      <a:spcAft>
        <a:spcPct val="0"/>
      </a:spcAft>
      <a:buClr>
        <a:srgbClr val="000000"/>
      </a:buClr>
      <a:buSzPct val="100000"/>
      <a:buFont typeface="Times New Roman" pitchFamily="16" charset="0"/>
      <a:defRPr kern="1200">
        <a:solidFill>
          <a:schemeClr val="bg1"/>
        </a:solidFill>
        <a:latin typeface="Arial" charset="0"/>
        <a:ea typeface="MS Gothic" charset="-128"/>
        <a:cs typeface="+mn-cs"/>
      </a:defRPr>
    </a:lvl2pPr>
    <a:lvl3pPr marL="1143000" indent="-228600" algn="l" defTabSz="457200" rtl="0" fontAlgn="base" hangingPunct="0">
      <a:lnSpc>
        <a:spcPct val="93000"/>
      </a:lnSpc>
      <a:spcBef>
        <a:spcPct val="0"/>
      </a:spcBef>
      <a:spcAft>
        <a:spcPct val="0"/>
      </a:spcAft>
      <a:buClr>
        <a:srgbClr val="000000"/>
      </a:buClr>
      <a:buSzPct val="100000"/>
      <a:buFont typeface="Times New Roman" pitchFamily="16" charset="0"/>
      <a:defRPr kern="1200">
        <a:solidFill>
          <a:schemeClr val="bg1"/>
        </a:solidFill>
        <a:latin typeface="Arial" charset="0"/>
        <a:ea typeface="MS Gothic" charset="-128"/>
        <a:cs typeface="+mn-cs"/>
      </a:defRPr>
    </a:lvl3pPr>
    <a:lvl4pPr marL="1600200" indent="-228600" algn="l" defTabSz="457200" rtl="0" fontAlgn="base" hangingPunct="0">
      <a:lnSpc>
        <a:spcPct val="93000"/>
      </a:lnSpc>
      <a:spcBef>
        <a:spcPct val="0"/>
      </a:spcBef>
      <a:spcAft>
        <a:spcPct val="0"/>
      </a:spcAft>
      <a:buClr>
        <a:srgbClr val="000000"/>
      </a:buClr>
      <a:buSzPct val="100000"/>
      <a:buFont typeface="Times New Roman" pitchFamily="16" charset="0"/>
      <a:defRPr kern="1200">
        <a:solidFill>
          <a:schemeClr val="bg1"/>
        </a:solidFill>
        <a:latin typeface="Arial" charset="0"/>
        <a:ea typeface="MS Gothic" charset="-128"/>
        <a:cs typeface="+mn-cs"/>
      </a:defRPr>
    </a:lvl4pPr>
    <a:lvl5pPr marL="2057400" indent="-228600" algn="l" defTabSz="457200" rtl="0" fontAlgn="base" hangingPunct="0">
      <a:lnSpc>
        <a:spcPct val="93000"/>
      </a:lnSpc>
      <a:spcBef>
        <a:spcPct val="0"/>
      </a:spcBef>
      <a:spcAft>
        <a:spcPct val="0"/>
      </a:spcAft>
      <a:buClr>
        <a:srgbClr val="000000"/>
      </a:buClr>
      <a:buSzPct val="100000"/>
      <a:buFont typeface="Times New Roman" pitchFamily="16" charset="0"/>
      <a:defRPr kern="1200">
        <a:solidFill>
          <a:schemeClr val="bg1"/>
        </a:solidFill>
        <a:latin typeface="Arial" charset="0"/>
        <a:ea typeface="MS Gothic" charset="-128"/>
        <a:cs typeface="+mn-cs"/>
      </a:defRPr>
    </a:lvl5pPr>
    <a:lvl6pPr marL="2286000" algn="l" defTabSz="914400" rtl="0" eaLnBrk="1" latinLnBrk="0" hangingPunct="1">
      <a:defRPr kern="1200">
        <a:solidFill>
          <a:schemeClr val="bg1"/>
        </a:solidFill>
        <a:latin typeface="Arial" charset="0"/>
        <a:ea typeface="MS Gothic" charset="-128"/>
        <a:cs typeface="+mn-cs"/>
      </a:defRPr>
    </a:lvl6pPr>
    <a:lvl7pPr marL="2743200" algn="l" defTabSz="914400" rtl="0" eaLnBrk="1" latinLnBrk="0" hangingPunct="1">
      <a:defRPr kern="1200">
        <a:solidFill>
          <a:schemeClr val="bg1"/>
        </a:solidFill>
        <a:latin typeface="Arial" charset="0"/>
        <a:ea typeface="MS Gothic" charset="-128"/>
        <a:cs typeface="+mn-cs"/>
      </a:defRPr>
    </a:lvl7pPr>
    <a:lvl8pPr marL="3200400" algn="l" defTabSz="914400" rtl="0" eaLnBrk="1" latinLnBrk="0" hangingPunct="1">
      <a:defRPr kern="1200">
        <a:solidFill>
          <a:schemeClr val="bg1"/>
        </a:solidFill>
        <a:latin typeface="Arial" charset="0"/>
        <a:ea typeface="MS Gothic" charset="-128"/>
        <a:cs typeface="+mn-cs"/>
      </a:defRPr>
    </a:lvl8pPr>
    <a:lvl9pPr marL="3657600" algn="l" defTabSz="914400" rtl="0" eaLnBrk="1" latinLnBrk="0" hangingPunct="1">
      <a:defRPr kern="1200">
        <a:solidFill>
          <a:schemeClr val="bg1"/>
        </a:solidFill>
        <a:latin typeface="Arial" charset="0"/>
        <a:ea typeface="MS Gothic"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showPr>
  <p:clrMru>
    <a:srgbClr val="F7AB21"/>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4" d="100"/>
          <a:sy n="64" d="100"/>
        </p:scale>
        <p:origin x="-1330" y="-77"/>
      </p:cViewPr>
      <p:guideLst>
        <p:guide orient="horz" pos="2160"/>
        <p:guide pos="2880"/>
      </p:guideLst>
    </p:cSldViewPr>
  </p:slideViewPr>
  <p:outlineViewPr>
    <p:cViewPr varScale="1">
      <p:scale>
        <a:sx n="170" d="200"/>
        <a:sy n="170" d="200"/>
      </p:scale>
      <p:origin x="-780" y="-84"/>
    </p:cViewPr>
  </p:outlineViewPr>
  <p:notesTextViewPr>
    <p:cViewPr>
      <p:scale>
        <a:sx n="100" d="100"/>
        <a:sy n="100" d="100"/>
      </p:scale>
      <p:origin x="0" y="0"/>
    </p:cViewPr>
  </p:notesTextViewPr>
  <p:notesViewPr>
    <p:cSldViewPr>
      <p:cViewPr varScale="1">
        <p:scale>
          <a:sx n="59" d="100"/>
          <a:sy n="59" d="100"/>
        </p:scale>
        <p:origin x="-1752" y="-72"/>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3" name="AutoShape 1"/>
          <p:cNvSpPr>
            <a:spLocks noChangeArrowheads="1"/>
          </p:cNvSpPr>
          <p:nvPr/>
        </p:nvSpPr>
        <p:spPr bwMode="auto">
          <a:xfrm>
            <a:off x="0" y="0"/>
            <a:ext cx="6858000" cy="9144000"/>
          </a:xfrm>
          <a:prstGeom prst="roundRect">
            <a:avLst>
              <a:gd name="adj" fmla="val 23"/>
            </a:avLst>
          </a:prstGeom>
          <a:solidFill>
            <a:srgbClr val="FFFFFF"/>
          </a:solidFill>
          <a:ln w="9360">
            <a:noFill/>
            <a:miter lim="800000"/>
            <a:headEnd/>
            <a:tailEnd/>
          </a:ln>
          <a:effectLst/>
        </p:spPr>
        <p:txBody>
          <a:bodyPr wrap="none" anchor="ctr"/>
          <a:lstStyle/>
          <a:p>
            <a:pPr>
              <a:defRPr/>
            </a:pPr>
            <a:endParaRPr lang="en-US"/>
          </a:p>
        </p:txBody>
      </p:sp>
      <p:sp>
        <p:nvSpPr>
          <p:cNvPr id="3074" name="AutoShape 2"/>
          <p:cNvSpPr>
            <a:spLocks noChangeArrowheads="1"/>
          </p:cNvSpPr>
          <p:nvPr/>
        </p:nvSpPr>
        <p:spPr bwMode="auto">
          <a:xfrm>
            <a:off x="0" y="0"/>
            <a:ext cx="6858000" cy="9144000"/>
          </a:xfrm>
          <a:prstGeom prst="roundRect">
            <a:avLst>
              <a:gd name="adj" fmla="val 23"/>
            </a:avLst>
          </a:prstGeom>
          <a:solidFill>
            <a:srgbClr val="FFFFFF"/>
          </a:solidFill>
          <a:ln w="9525">
            <a:noFill/>
            <a:round/>
            <a:headEnd/>
            <a:tailEnd/>
          </a:ln>
          <a:effectLst/>
        </p:spPr>
        <p:txBody>
          <a:bodyPr wrap="none" anchor="ctr"/>
          <a:lstStyle/>
          <a:p>
            <a:pPr>
              <a:defRPr/>
            </a:pPr>
            <a:endParaRPr lang="en-US"/>
          </a:p>
        </p:txBody>
      </p:sp>
      <p:sp>
        <p:nvSpPr>
          <p:cNvPr id="3075" name="AutoShape 3"/>
          <p:cNvSpPr>
            <a:spLocks noChangeArrowheads="1"/>
          </p:cNvSpPr>
          <p:nvPr/>
        </p:nvSpPr>
        <p:spPr bwMode="auto">
          <a:xfrm>
            <a:off x="0" y="0"/>
            <a:ext cx="6858000" cy="9144000"/>
          </a:xfrm>
          <a:prstGeom prst="roundRect">
            <a:avLst>
              <a:gd name="adj" fmla="val 23"/>
            </a:avLst>
          </a:prstGeom>
          <a:solidFill>
            <a:srgbClr val="FFFFFF"/>
          </a:solidFill>
          <a:ln w="9525">
            <a:noFill/>
            <a:round/>
            <a:headEnd/>
            <a:tailEnd/>
          </a:ln>
          <a:effectLst/>
        </p:spPr>
        <p:txBody>
          <a:bodyPr wrap="none" anchor="ctr"/>
          <a:lstStyle/>
          <a:p>
            <a:pPr>
              <a:defRPr/>
            </a:pPr>
            <a:endParaRPr lang="en-US"/>
          </a:p>
        </p:txBody>
      </p:sp>
      <p:sp>
        <p:nvSpPr>
          <p:cNvPr id="27653" name="Rectangle 4"/>
          <p:cNvSpPr>
            <a:spLocks noGrp="1" noRot="1" noChangeAspect="1" noChangeArrowheads="1"/>
          </p:cNvSpPr>
          <p:nvPr>
            <p:ph type="sldImg"/>
          </p:nvPr>
        </p:nvSpPr>
        <p:spPr bwMode="auto">
          <a:xfrm>
            <a:off x="1371600" y="763588"/>
            <a:ext cx="5022850" cy="3765550"/>
          </a:xfrm>
          <a:prstGeom prst="rect">
            <a:avLst/>
          </a:prstGeom>
          <a:noFill/>
          <a:ln w="9525">
            <a:noFill/>
            <a:round/>
            <a:headEnd/>
            <a:tailEnd/>
          </a:ln>
        </p:spPr>
      </p:sp>
      <p:sp>
        <p:nvSpPr>
          <p:cNvPr id="3077" name="Rectangle 5"/>
          <p:cNvSpPr>
            <a:spLocks noGrp="1" noChangeArrowheads="1"/>
          </p:cNvSpPr>
          <p:nvPr>
            <p:ph type="body"/>
          </p:nvPr>
        </p:nvSpPr>
        <p:spPr bwMode="auto">
          <a:xfrm>
            <a:off x="777875" y="4776788"/>
            <a:ext cx="6211888" cy="4519612"/>
          </a:xfrm>
          <a:prstGeom prst="rect">
            <a:avLst/>
          </a:prstGeom>
          <a:noFill/>
          <a:ln w="9525">
            <a:noFill/>
            <a:round/>
            <a:headEnd/>
            <a:tailEnd/>
          </a:ln>
          <a:effectLst/>
        </p:spPr>
        <p:txBody>
          <a:bodyPr vert="horz" wrap="square" lIns="0" tIns="0" rIns="0" bIns="0" numCol="1" anchor="t" anchorCtr="0" compatLnSpc="1">
            <a:prstTxWarp prst="textNoShape">
              <a:avLst/>
            </a:prstTxWarp>
          </a:bodyPr>
          <a:lstStyle/>
          <a:p>
            <a:pPr lvl="0"/>
            <a:endParaRPr lang="en-US" noProof="0" smtClean="0"/>
          </a:p>
        </p:txBody>
      </p:sp>
      <p:sp>
        <p:nvSpPr>
          <p:cNvPr id="3078" name="Rectangle 6"/>
          <p:cNvSpPr>
            <a:spLocks noGrp="1" noChangeArrowheads="1"/>
          </p:cNvSpPr>
          <p:nvPr>
            <p:ph type="hdr"/>
          </p:nvPr>
        </p:nvSpPr>
        <p:spPr bwMode="auto">
          <a:xfrm>
            <a:off x="0" y="0"/>
            <a:ext cx="3367088" cy="496888"/>
          </a:xfrm>
          <a:prstGeom prst="rect">
            <a:avLst/>
          </a:prstGeom>
          <a:noFill/>
          <a:ln w="9525">
            <a:noFill/>
            <a:round/>
            <a:headEnd/>
            <a:tailEnd/>
          </a:ln>
          <a:effectLst/>
        </p:spPr>
        <p:txBody>
          <a:bodyPr vert="horz" wrap="square" lIns="0" tIns="0" rIns="0" bIns="0" numCol="1" anchor="t" anchorCtr="0" compatLnSpc="1">
            <a:prstTxWarp prst="textNoShape">
              <a:avLst/>
            </a:prstTxWarp>
          </a:bodyPr>
          <a:lstStyle>
            <a:lvl1pPr>
              <a:lnSpc>
                <a:spcPct val="95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400">
                <a:solidFill>
                  <a:srgbClr val="000000"/>
                </a:solidFill>
                <a:latin typeface="Times New Roman" pitchFamily="16" charset="0"/>
              </a:defRPr>
            </a:lvl1pPr>
          </a:lstStyle>
          <a:p>
            <a:pPr>
              <a:defRPr/>
            </a:pPr>
            <a:endParaRPr lang="en-US"/>
          </a:p>
        </p:txBody>
      </p:sp>
      <p:sp>
        <p:nvSpPr>
          <p:cNvPr id="3079" name="Rectangle 7"/>
          <p:cNvSpPr>
            <a:spLocks noGrp="1" noChangeArrowheads="1"/>
          </p:cNvSpPr>
          <p:nvPr>
            <p:ph type="dt"/>
          </p:nvPr>
        </p:nvSpPr>
        <p:spPr bwMode="auto">
          <a:xfrm>
            <a:off x="4398963" y="0"/>
            <a:ext cx="3367087" cy="496888"/>
          </a:xfrm>
          <a:prstGeom prst="rect">
            <a:avLst/>
          </a:prstGeom>
          <a:noFill/>
          <a:ln w="9525">
            <a:noFill/>
            <a:round/>
            <a:headEnd/>
            <a:tailEnd/>
          </a:ln>
          <a:effectLst/>
        </p:spPr>
        <p:txBody>
          <a:bodyPr vert="horz" wrap="square" lIns="0" tIns="0" rIns="0" bIns="0" numCol="1" anchor="t" anchorCtr="0" compatLnSpc="1">
            <a:prstTxWarp prst="textNoShape">
              <a:avLst/>
            </a:prstTxWarp>
          </a:bodyPr>
          <a:lstStyle>
            <a:lvl1pPr algn="r">
              <a:lnSpc>
                <a:spcPct val="95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400">
                <a:solidFill>
                  <a:srgbClr val="000000"/>
                </a:solidFill>
                <a:latin typeface="Times New Roman" pitchFamily="16" charset="0"/>
              </a:defRPr>
            </a:lvl1pPr>
          </a:lstStyle>
          <a:p>
            <a:pPr>
              <a:defRPr/>
            </a:pPr>
            <a:endParaRPr lang="en-US"/>
          </a:p>
        </p:txBody>
      </p:sp>
      <p:sp>
        <p:nvSpPr>
          <p:cNvPr id="3080" name="Rectangle 8"/>
          <p:cNvSpPr>
            <a:spLocks noGrp="1" noChangeArrowheads="1"/>
          </p:cNvSpPr>
          <p:nvPr>
            <p:ph type="ftr"/>
          </p:nvPr>
        </p:nvSpPr>
        <p:spPr bwMode="auto">
          <a:xfrm>
            <a:off x="0" y="9555163"/>
            <a:ext cx="3367088" cy="496887"/>
          </a:xfrm>
          <a:prstGeom prst="rect">
            <a:avLst/>
          </a:prstGeom>
          <a:noFill/>
          <a:ln w="9525">
            <a:noFill/>
            <a:round/>
            <a:headEnd/>
            <a:tailEnd/>
          </a:ln>
          <a:effectLst/>
        </p:spPr>
        <p:txBody>
          <a:bodyPr vert="horz" wrap="square" lIns="0" tIns="0" rIns="0" bIns="0" numCol="1" anchor="b" anchorCtr="0" compatLnSpc="1">
            <a:prstTxWarp prst="textNoShape">
              <a:avLst/>
            </a:prstTxWarp>
          </a:bodyPr>
          <a:lstStyle>
            <a:lvl1pPr>
              <a:lnSpc>
                <a:spcPct val="95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400">
                <a:solidFill>
                  <a:srgbClr val="000000"/>
                </a:solidFill>
                <a:latin typeface="Times New Roman" pitchFamily="16" charset="0"/>
              </a:defRPr>
            </a:lvl1pPr>
          </a:lstStyle>
          <a:p>
            <a:pPr>
              <a:defRPr/>
            </a:pPr>
            <a:endParaRPr lang="en-US"/>
          </a:p>
        </p:txBody>
      </p:sp>
      <p:sp>
        <p:nvSpPr>
          <p:cNvPr id="3081" name="Rectangle 9"/>
          <p:cNvSpPr>
            <a:spLocks noGrp="1" noChangeArrowheads="1"/>
          </p:cNvSpPr>
          <p:nvPr>
            <p:ph type="sldNum"/>
          </p:nvPr>
        </p:nvSpPr>
        <p:spPr bwMode="auto">
          <a:xfrm>
            <a:off x="4398963" y="9555163"/>
            <a:ext cx="3367087" cy="496887"/>
          </a:xfrm>
          <a:prstGeom prst="rect">
            <a:avLst/>
          </a:prstGeom>
          <a:noFill/>
          <a:ln w="9525">
            <a:noFill/>
            <a:round/>
            <a:headEnd/>
            <a:tailEnd/>
          </a:ln>
          <a:effectLst/>
        </p:spPr>
        <p:txBody>
          <a:bodyPr vert="horz" wrap="square" lIns="0" tIns="0" rIns="0" bIns="0" numCol="1" anchor="b" anchorCtr="0" compatLnSpc="1">
            <a:prstTxWarp prst="textNoShape">
              <a:avLst/>
            </a:prstTxWarp>
          </a:bodyPr>
          <a:lstStyle>
            <a:lvl1pPr algn="r">
              <a:lnSpc>
                <a:spcPct val="95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400">
                <a:solidFill>
                  <a:srgbClr val="000000"/>
                </a:solidFill>
                <a:latin typeface="Times New Roman" pitchFamily="16" charset="0"/>
              </a:defRPr>
            </a:lvl1pPr>
          </a:lstStyle>
          <a:p>
            <a:pPr>
              <a:defRPr/>
            </a:pPr>
            <a:fld id="{875A11C0-9185-45E0-83D3-7EB09D250554}"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1pPr>
    <a:lvl2pPr marL="742950" indent="-285750" algn="l" defTabSz="457200"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2pPr>
    <a:lvl3pPr marL="1143000" indent="-228600" algn="l" defTabSz="457200"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3pPr>
    <a:lvl4pPr marL="1600200" indent="-228600" algn="l" defTabSz="457200"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4pPr>
    <a:lvl5pPr marL="2057400" indent="-228600" algn="l" defTabSz="457200"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8674" name="Rectangle 9"/>
          <p:cNvSpPr>
            <a:spLocks noGrp="1" noChangeArrowheads="1"/>
          </p:cNvSpPr>
          <p:nvPr>
            <p:ph type="sldNum" sz="quarter"/>
          </p:nvPr>
        </p:nvSpPr>
        <p:spPr>
          <a:noFill/>
        </p:spPr>
        <p:txBody>
          <a:bodyPr/>
          <a:lstStyle/>
          <a:p>
            <a:fld id="{AE28F075-5EF7-4A5F-A9BE-DC235C833A70}" type="slidenum">
              <a:rPr lang="en-US" smtClean="0"/>
              <a:pPr/>
              <a:t>1</a:t>
            </a:fld>
            <a:endParaRPr lang="en-US" smtClean="0"/>
          </a:p>
        </p:txBody>
      </p:sp>
      <p:sp>
        <p:nvSpPr>
          <p:cNvPr id="28675" name="Text Box 1"/>
          <p:cNvSpPr txBox="1">
            <a:spLocks noChangeArrowheads="1"/>
          </p:cNvSpPr>
          <p:nvPr/>
        </p:nvSpPr>
        <p:spPr bwMode="auto">
          <a:xfrm>
            <a:off x="1371600" y="763588"/>
            <a:ext cx="5029200" cy="3771900"/>
          </a:xfrm>
          <a:prstGeom prst="rect">
            <a:avLst/>
          </a:prstGeom>
          <a:solidFill>
            <a:srgbClr val="FFFFFF"/>
          </a:solidFill>
          <a:ln w="9360">
            <a:solidFill>
              <a:srgbClr val="000000"/>
            </a:solidFill>
            <a:miter lim="800000"/>
            <a:headEnd/>
            <a:tailEnd/>
          </a:ln>
        </p:spPr>
        <p:txBody>
          <a:bodyPr wrap="none" anchor="ctr"/>
          <a:lstStyle/>
          <a:p>
            <a:endParaRPr lang="en-US"/>
          </a:p>
        </p:txBody>
      </p:sp>
      <p:sp>
        <p:nvSpPr>
          <p:cNvPr id="28676" name="Rectangle 2"/>
          <p:cNvSpPr>
            <a:spLocks noGrp="1" noChangeArrowheads="1"/>
          </p:cNvSpPr>
          <p:nvPr>
            <p:ph type="body"/>
          </p:nvPr>
        </p:nvSpPr>
        <p:spPr>
          <a:xfrm>
            <a:off x="777875" y="4776788"/>
            <a:ext cx="6213475" cy="4521200"/>
          </a:xfrm>
          <a:noFill/>
          <a:ln/>
        </p:spPr>
        <p:txBody>
          <a:bodyPr wrap="none" anchor="ctr"/>
          <a:lstStyle/>
          <a:p>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3010" name="Rectangle 9"/>
          <p:cNvSpPr>
            <a:spLocks noGrp="1" noChangeArrowheads="1"/>
          </p:cNvSpPr>
          <p:nvPr>
            <p:ph type="sldNum" sz="quarter"/>
          </p:nvPr>
        </p:nvSpPr>
        <p:spPr>
          <a:noFill/>
        </p:spPr>
        <p:txBody>
          <a:bodyPr/>
          <a:lstStyle/>
          <a:p>
            <a:fld id="{FABB05CD-3EAA-425A-9E07-9122DBFF9800}" type="slidenum">
              <a:rPr lang="en-US" smtClean="0"/>
              <a:pPr/>
              <a:t>2</a:t>
            </a:fld>
            <a:endParaRPr lang="en-US" smtClean="0"/>
          </a:p>
        </p:txBody>
      </p:sp>
      <p:sp>
        <p:nvSpPr>
          <p:cNvPr id="43011" name="Text Box 1"/>
          <p:cNvSpPr txBox="1">
            <a:spLocks noChangeArrowheads="1"/>
          </p:cNvSpPr>
          <p:nvPr/>
        </p:nvSpPr>
        <p:spPr bwMode="auto">
          <a:xfrm>
            <a:off x="0" y="0"/>
            <a:ext cx="1588" cy="1588"/>
          </a:xfrm>
          <a:prstGeom prst="rect">
            <a:avLst/>
          </a:prstGeom>
          <a:solidFill>
            <a:srgbClr val="FFFFFF"/>
          </a:solidFill>
          <a:ln w="9360">
            <a:solidFill>
              <a:srgbClr val="000000"/>
            </a:solidFill>
            <a:miter lim="800000"/>
            <a:headEnd/>
            <a:tailEnd/>
          </a:ln>
        </p:spPr>
        <p:txBody>
          <a:bodyPr wrap="none" anchor="ctr"/>
          <a:lstStyle/>
          <a:p>
            <a:endParaRPr lang="en-US"/>
          </a:p>
        </p:txBody>
      </p:sp>
      <p:sp>
        <p:nvSpPr>
          <p:cNvPr id="43012" name="Rectangle 2"/>
          <p:cNvSpPr>
            <a:spLocks noGrp="1" noChangeArrowheads="1"/>
          </p:cNvSpPr>
          <p:nvPr>
            <p:ph type="body"/>
          </p:nvPr>
        </p:nvSpPr>
        <p:spPr>
          <a:xfrm>
            <a:off x="777875" y="4776788"/>
            <a:ext cx="6213475" cy="4530725"/>
          </a:xfrm>
          <a:noFill/>
          <a:ln w="9360">
            <a:solidFill>
              <a:srgbClr val="000000"/>
            </a:solidFill>
          </a:ln>
        </p:spPr>
        <p:txBody>
          <a:bodyPr wrap="none" anchor="ctr"/>
          <a:lstStyle/>
          <a:p>
            <a:endParaRPr lang="en-US" smtClean="0"/>
          </a:p>
        </p:txBody>
      </p:sp>
      <p:sp>
        <p:nvSpPr>
          <p:cNvPr id="24579" name="Rectangle 3"/>
          <p:cNvSpPr>
            <a:spLocks noChangeArrowheads="1"/>
          </p:cNvSpPr>
          <p:nvPr/>
        </p:nvSpPr>
        <p:spPr bwMode="auto">
          <a:xfrm>
            <a:off x="3884613" y="8685213"/>
            <a:ext cx="2971800" cy="457200"/>
          </a:xfrm>
          <a:prstGeom prst="rect">
            <a:avLst/>
          </a:prstGeom>
          <a:noFill/>
          <a:ln w="9525">
            <a:noFill/>
            <a:round/>
            <a:headEnd/>
            <a:tailEnd/>
          </a:ln>
          <a:effectLst/>
        </p:spPr>
        <p:txBody>
          <a:bodyPr lIns="90000" tIns="49680" rIns="90000" bIns="45000"/>
          <a:lstStyle/>
          <a:p>
            <a:pPr algn="r" hangingPunct="1">
              <a:lnSpc>
                <a:spcPct val="98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fld id="{A8116D16-6B2E-4D9A-BD16-A0A60D66AEFB}" type="slidenum">
              <a:rPr lang="en-US">
                <a:solidFill>
                  <a:srgbClr val="000000"/>
                </a:solidFill>
                <a:latin typeface="+mn-lt" charset="0"/>
              </a:rPr>
              <a:pPr algn="r" hangingPunct="1">
                <a:lnSpc>
                  <a:spcPct val="98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t>2</a:t>
            </a:fld>
            <a:endParaRPr lang="en-US">
              <a:solidFill>
                <a:srgbClr val="000000"/>
              </a:solidFill>
              <a:latin typeface="+mn-lt"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3010" name="Rectangle 9"/>
          <p:cNvSpPr>
            <a:spLocks noGrp="1" noChangeArrowheads="1"/>
          </p:cNvSpPr>
          <p:nvPr>
            <p:ph type="sldNum" sz="quarter"/>
          </p:nvPr>
        </p:nvSpPr>
        <p:spPr>
          <a:noFill/>
        </p:spPr>
        <p:txBody>
          <a:bodyPr/>
          <a:lstStyle/>
          <a:p>
            <a:fld id="{FABB05CD-3EAA-425A-9E07-9122DBFF9800}" type="slidenum">
              <a:rPr lang="en-US" smtClean="0"/>
              <a:pPr/>
              <a:t>3</a:t>
            </a:fld>
            <a:endParaRPr lang="en-US" smtClean="0"/>
          </a:p>
        </p:txBody>
      </p:sp>
      <p:sp>
        <p:nvSpPr>
          <p:cNvPr id="43011" name="Text Box 1"/>
          <p:cNvSpPr txBox="1">
            <a:spLocks noChangeArrowheads="1"/>
          </p:cNvSpPr>
          <p:nvPr/>
        </p:nvSpPr>
        <p:spPr bwMode="auto">
          <a:xfrm>
            <a:off x="0" y="0"/>
            <a:ext cx="1588" cy="1588"/>
          </a:xfrm>
          <a:prstGeom prst="rect">
            <a:avLst/>
          </a:prstGeom>
          <a:solidFill>
            <a:srgbClr val="FFFFFF"/>
          </a:solidFill>
          <a:ln w="9360">
            <a:solidFill>
              <a:srgbClr val="000000"/>
            </a:solidFill>
            <a:miter lim="800000"/>
            <a:headEnd/>
            <a:tailEnd/>
          </a:ln>
        </p:spPr>
        <p:txBody>
          <a:bodyPr wrap="none" anchor="ctr"/>
          <a:lstStyle/>
          <a:p>
            <a:endParaRPr lang="en-US"/>
          </a:p>
        </p:txBody>
      </p:sp>
      <p:sp>
        <p:nvSpPr>
          <p:cNvPr id="43012" name="Rectangle 2"/>
          <p:cNvSpPr>
            <a:spLocks noGrp="1" noChangeArrowheads="1"/>
          </p:cNvSpPr>
          <p:nvPr>
            <p:ph type="body"/>
          </p:nvPr>
        </p:nvSpPr>
        <p:spPr>
          <a:xfrm>
            <a:off x="777875" y="4776788"/>
            <a:ext cx="6213475" cy="4530725"/>
          </a:xfrm>
          <a:noFill/>
          <a:ln w="9360">
            <a:solidFill>
              <a:srgbClr val="000000"/>
            </a:solidFill>
          </a:ln>
        </p:spPr>
        <p:txBody>
          <a:bodyPr wrap="none" anchor="ctr"/>
          <a:lstStyle/>
          <a:p>
            <a:endParaRPr lang="en-US" smtClean="0"/>
          </a:p>
        </p:txBody>
      </p:sp>
      <p:sp>
        <p:nvSpPr>
          <p:cNvPr id="24579" name="Rectangle 3"/>
          <p:cNvSpPr>
            <a:spLocks noChangeArrowheads="1"/>
          </p:cNvSpPr>
          <p:nvPr/>
        </p:nvSpPr>
        <p:spPr bwMode="auto">
          <a:xfrm>
            <a:off x="3884613" y="8685213"/>
            <a:ext cx="2971800" cy="457200"/>
          </a:xfrm>
          <a:prstGeom prst="rect">
            <a:avLst/>
          </a:prstGeom>
          <a:noFill/>
          <a:ln w="9525">
            <a:noFill/>
            <a:round/>
            <a:headEnd/>
            <a:tailEnd/>
          </a:ln>
          <a:effectLst/>
        </p:spPr>
        <p:txBody>
          <a:bodyPr lIns="90000" tIns="49680" rIns="90000" bIns="45000"/>
          <a:lstStyle/>
          <a:p>
            <a:pPr algn="r" hangingPunct="1">
              <a:lnSpc>
                <a:spcPct val="98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fld id="{A8116D16-6B2E-4D9A-BD16-A0A60D66AEFB}" type="slidenum">
              <a:rPr lang="en-US">
                <a:solidFill>
                  <a:srgbClr val="000000"/>
                </a:solidFill>
                <a:latin typeface="+mn-lt" charset="0"/>
              </a:rPr>
              <a:pPr algn="r" hangingPunct="1">
                <a:lnSpc>
                  <a:spcPct val="98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t>3</a:t>
            </a:fld>
            <a:endParaRPr lang="en-US">
              <a:solidFill>
                <a:srgbClr val="000000"/>
              </a:solidFill>
              <a:latin typeface="+mn-lt"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3010" name="Rectangle 9"/>
          <p:cNvSpPr>
            <a:spLocks noGrp="1" noChangeArrowheads="1"/>
          </p:cNvSpPr>
          <p:nvPr>
            <p:ph type="sldNum" sz="quarter"/>
          </p:nvPr>
        </p:nvSpPr>
        <p:spPr>
          <a:noFill/>
        </p:spPr>
        <p:txBody>
          <a:bodyPr/>
          <a:lstStyle/>
          <a:p>
            <a:fld id="{FABB05CD-3EAA-425A-9E07-9122DBFF9800}" type="slidenum">
              <a:rPr lang="en-US" smtClean="0"/>
              <a:pPr/>
              <a:t>4</a:t>
            </a:fld>
            <a:endParaRPr lang="en-US" smtClean="0"/>
          </a:p>
        </p:txBody>
      </p:sp>
      <p:sp>
        <p:nvSpPr>
          <p:cNvPr id="43011" name="Text Box 1"/>
          <p:cNvSpPr txBox="1">
            <a:spLocks noChangeArrowheads="1"/>
          </p:cNvSpPr>
          <p:nvPr/>
        </p:nvSpPr>
        <p:spPr bwMode="auto">
          <a:xfrm>
            <a:off x="0" y="0"/>
            <a:ext cx="1588" cy="1588"/>
          </a:xfrm>
          <a:prstGeom prst="rect">
            <a:avLst/>
          </a:prstGeom>
          <a:solidFill>
            <a:srgbClr val="FFFFFF"/>
          </a:solidFill>
          <a:ln w="9360">
            <a:solidFill>
              <a:srgbClr val="000000"/>
            </a:solidFill>
            <a:miter lim="800000"/>
            <a:headEnd/>
            <a:tailEnd/>
          </a:ln>
        </p:spPr>
        <p:txBody>
          <a:bodyPr wrap="none" anchor="ctr"/>
          <a:lstStyle/>
          <a:p>
            <a:endParaRPr lang="en-US"/>
          </a:p>
        </p:txBody>
      </p:sp>
      <p:sp>
        <p:nvSpPr>
          <p:cNvPr id="43012" name="Rectangle 2"/>
          <p:cNvSpPr>
            <a:spLocks noGrp="1" noChangeArrowheads="1"/>
          </p:cNvSpPr>
          <p:nvPr>
            <p:ph type="body"/>
          </p:nvPr>
        </p:nvSpPr>
        <p:spPr>
          <a:xfrm>
            <a:off x="777875" y="4776788"/>
            <a:ext cx="6213475" cy="4530725"/>
          </a:xfrm>
          <a:noFill/>
          <a:ln w="9360">
            <a:solidFill>
              <a:srgbClr val="000000"/>
            </a:solidFill>
          </a:ln>
        </p:spPr>
        <p:txBody>
          <a:bodyPr wrap="none" anchor="ctr"/>
          <a:lstStyle/>
          <a:p>
            <a:endParaRPr lang="en-US" smtClean="0"/>
          </a:p>
        </p:txBody>
      </p:sp>
      <p:sp>
        <p:nvSpPr>
          <p:cNvPr id="24579" name="Rectangle 3"/>
          <p:cNvSpPr>
            <a:spLocks noChangeArrowheads="1"/>
          </p:cNvSpPr>
          <p:nvPr/>
        </p:nvSpPr>
        <p:spPr bwMode="auto">
          <a:xfrm>
            <a:off x="3884613" y="8685213"/>
            <a:ext cx="2971800" cy="457200"/>
          </a:xfrm>
          <a:prstGeom prst="rect">
            <a:avLst/>
          </a:prstGeom>
          <a:noFill/>
          <a:ln w="9525">
            <a:noFill/>
            <a:round/>
            <a:headEnd/>
            <a:tailEnd/>
          </a:ln>
          <a:effectLst/>
        </p:spPr>
        <p:txBody>
          <a:bodyPr lIns="90000" tIns="49680" rIns="90000" bIns="45000"/>
          <a:lstStyle/>
          <a:p>
            <a:pPr algn="r" hangingPunct="1">
              <a:lnSpc>
                <a:spcPct val="98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fld id="{A8116D16-6B2E-4D9A-BD16-A0A60D66AEFB}" type="slidenum">
              <a:rPr lang="en-US">
                <a:solidFill>
                  <a:srgbClr val="000000"/>
                </a:solidFill>
                <a:latin typeface="+mn-lt" charset="0"/>
              </a:rPr>
              <a:pPr algn="r" hangingPunct="1">
                <a:lnSpc>
                  <a:spcPct val="98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t>4</a:t>
            </a:fld>
            <a:endParaRPr lang="en-US">
              <a:solidFill>
                <a:srgbClr val="000000"/>
              </a:solidFill>
              <a:latin typeface="+mn-lt"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3010" name="Rectangle 9"/>
          <p:cNvSpPr>
            <a:spLocks noGrp="1" noChangeArrowheads="1"/>
          </p:cNvSpPr>
          <p:nvPr>
            <p:ph type="sldNum" sz="quarter"/>
          </p:nvPr>
        </p:nvSpPr>
        <p:spPr>
          <a:noFill/>
        </p:spPr>
        <p:txBody>
          <a:bodyPr/>
          <a:lstStyle/>
          <a:p>
            <a:fld id="{FABB05CD-3EAA-425A-9E07-9122DBFF9800}" type="slidenum">
              <a:rPr lang="en-US" smtClean="0"/>
              <a:pPr/>
              <a:t>5</a:t>
            </a:fld>
            <a:endParaRPr lang="en-US" smtClean="0"/>
          </a:p>
        </p:txBody>
      </p:sp>
      <p:sp>
        <p:nvSpPr>
          <p:cNvPr id="43011" name="Text Box 1"/>
          <p:cNvSpPr txBox="1">
            <a:spLocks noChangeArrowheads="1"/>
          </p:cNvSpPr>
          <p:nvPr/>
        </p:nvSpPr>
        <p:spPr bwMode="auto">
          <a:xfrm>
            <a:off x="0" y="0"/>
            <a:ext cx="1588" cy="1588"/>
          </a:xfrm>
          <a:prstGeom prst="rect">
            <a:avLst/>
          </a:prstGeom>
          <a:solidFill>
            <a:srgbClr val="FFFFFF"/>
          </a:solidFill>
          <a:ln w="9360">
            <a:solidFill>
              <a:srgbClr val="000000"/>
            </a:solidFill>
            <a:miter lim="800000"/>
            <a:headEnd/>
            <a:tailEnd/>
          </a:ln>
        </p:spPr>
        <p:txBody>
          <a:bodyPr wrap="none" anchor="ctr"/>
          <a:lstStyle/>
          <a:p>
            <a:endParaRPr lang="en-US"/>
          </a:p>
        </p:txBody>
      </p:sp>
      <p:sp>
        <p:nvSpPr>
          <p:cNvPr id="43012" name="Rectangle 2"/>
          <p:cNvSpPr>
            <a:spLocks noGrp="1" noChangeArrowheads="1"/>
          </p:cNvSpPr>
          <p:nvPr>
            <p:ph type="body"/>
          </p:nvPr>
        </p:nvSpPr>
        <p:spPr>
          <a:xfrm>
            <a:off x="777875" y="4776788"/>
            <a:ext cx="6213475" cy="4530725"/>
          </a:xfrm>
          <a:noFill/>
          <a:ln w="9360">
            <a:solidFill>
              <a:srgbClr val="000000"/>
            </a:solidFill>
          </a:ln>
        </p:spPr>
        <p:txBody>
          <a:bodyPr wrap="none" anchor="ctr"/>
          <a:lstStyle/>
          <a:p>
            <a:endParaRPr lang="en-US" smtClean="0"/>
          </a:p>
        </p:txBody>
      </p:sp>
      <p:sp>
        <p:nvSpPr>
          <p:cNvPr id="24579" name="Rectangle 3"/>
          <p:cNvSpPr>
            <a:spLocks noChangeArrowheads="1"/>
          </p:cNvSpPr>
          <p:nvPr/>
        </p:nvSpPr>
        <p:spPr bwMode="auto">
          <a:xfrm>
            <a:off x="3884613" y="8685213"/>
            <a:ext cx="2971800" cy="457200"/>
          </a:xfrm>
          <a:prstGeom prst="rect">
            <a:avLst/>
          </a:prstGeom>
          <a:noFill/>
          <a:ln w="9525">
            <a:noFill/>
            <a:round/>
            <a:headEnd/>
            <a:tailEnd/>
          </a:ln>
          <a:effectLst/>
        </p:spPr>
        <p:txBody>
          <a:bodyPr lIns="90000" tIns="49680" rIns="90000" bIns="45000"/>
          <a:lstStyle/>
          <a:p>
            <a:pPr algn="r" hangingPunct="1">
              <a:lnSpc>
                <a:spcPct val="98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fld id="{A8116D16-6B2E-4D9A-BD16-A0A60D66AEFB}" type="slidenum">
              <a:rPr lang="en-US">
                <a:solidFill>
                  <a:srgbClr val="000000"/>
                </a:solidFill>
                <a:latin typeface="+mn-lt" charset="0"/>
              </a:rPr>
              <a:pPr algn="r" hangingPunct="1">
                <a:lnSpc>
                  <a:spcPct val="98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t>5</a:t>
            </a:fld>
            <a:endParaRPr lang="en-US">
              <a:solidFill>
                <a:srgbClr val="000000"/>
              </a:solidFill>
              <a:latin typeface="+mn-lt"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3010" name="Rectangle 9"/>
          <p:cNvSpPr>
            <a:spLocks noGrp="1" noChangeArrowheads="1"/>
          </p:cNvSpPr>
          <p:nvPr>
            <p:ph type="sldNum" sz="quarter"/>
          </p:nvPr>
        </p:nvSpPr>
        <p:spPr>
          <a:noFill/>
        </p:spPr>
        <p:txBody>
          <a:bodyPr/>
          <a:lstStyle/>
          <a:p>
            <a:fld id="{FABB05CD-3EAA-425A-9E07-9122DBFF9800}" type="slidenum">
              <a:rPr lang="en-US" smtClean="0"/>
              <a:pPr/>
              <a:t>6</a:t>
            </a:fld>
            <a:endParaRPr lang="en-US" smtClean="0"/>
          </a:p>
        </p:txBody>
      </p:sp>
      <p:sp>
        <p:nvSpPr>
          <p:cNvPr id="43011" name="Text Box 1"/>
          <p:cNvSpPr txBox="1">
            <a:spLocks noChangeArrowheads="1"/>
          </p:cNvSpPr>
          <p:nvPr/>
        </p:nvSpPr>
        <p:spPr bwMode="auto">
          <a:xfrm>
            <a:off x="0" y="0"/>
            <a:ext cx="1588" cy="1588"/>
          </a:xfrm>
          <a:prstGeom prst="rect">
            <a:avLst/>
          </a:prstGeom>
          <a:solidFill>
            <a:srgbClr val="FFFFFF"/>
          </a:solidFill>
          <a:ln w="9360">
            <a:solidFill>
              <a:srgbClr val="000000"/>
            </a:solidFill>
            <a:miter lim="800000"/>
            <a:headEnd/>
            <a:tailEnd/>
          </a:ln>
        </p:spPr>
        <p:txBody>
          <a:bodyPr wrap="none" anchor="ctr"/>
          <a:lstStyle/>
          <a:p>
            <a:endParaRPr lang="en-US"/>
          </a:p>
        </p:txBody>
      </p:sp>
      <p:sp>
        <p:nvSpPr>
          <p:cNvPr id="43012" name="Rectangle 2"/>
          <p:cNvSpPr>
            <a:spLocks noGrp="1" noChangeArrowheads="1"/>
          </p:cNvSpPr>
          <p:nvPr>
            <p:ph type="body"/>
          </p:nvPr>
        </p:nvSpPr>
        <p:spPr>
          <a:xfrm>
            <a:off x="777875" y="4776788"/>
            <a:ext cx="6213475" cy="4530725"/>
          </a:xfrm>
          <a:noFill/>
          <a:ln w="9360">
            <a:solidFill>
              <a:srgbClr val="000000"/>
            </a:solidFill>
          </a:ln>
        </p:spPr>
        <p:txBody>
          <a:bodyPr wrap="none" anchor="ctr"/>
          <a:lstStyle/>
          <a:p>
            <a:endParaRPr lang="en-US" smtClean="0"/>
          </a:p>
        </p:txBody>
      </p:sp>
      <p:sp>
        <p:nvSpPr>
          <p:cNvPr id="24579" name="Rectangle 3"/>
          <p:cNvSpPr>
            <a:spLocks noChangeArrowheads="1"/>
          </p:cNvSpPr>
          <p:nvPr/>
        </p:nvSpPr>
        <p:spPr bwMode="auto">
          <a:xfrm>
            <a:off x="3884613" y="8685213"/>
            <a:ext cx="2971800" cy="457200"/>
          </a:xfrm>
          <a:prstGeom prst="rect">
            <a:avLst/>
          </a:prstGeom>
          <a:noFill/>
          <a:ln w="9525">
            <a:noFill/>
            <a:round/>
            <a:headEnd/>
            <a:tailEnd/>
          </a:ln>
          <a:effectLst/>
        </p:spPr>
        <p:txBody>
          <a:bodyPr lIns="90000" tIns="49680" rIns="90000" bIns="45000"/>
          <a:lstStyle/>
          <a:p>
            <a:pPr algn="r" hangingPunct="1">
              <a:lnSpc>
                <a:spcPct val="98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fld id="{A8116D16-6B2E-4D9A-BD16-A0A60D66AEFB}" type="slidenum">
              <a:rPr lang="en-US">
                <a:solidFill>
                  <a:srgbClr val="000000"/>
                </a:solidFill>
                <a:latin typeface="+mn-lt" charset="0"/>
              </a:rPr>
              <a:pPr algn="r" hangingPunct="1">
                <a:lnSpc>
                  <a:spcPct val="98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t>6</a:t>
            </a:fld>
            <a:endParaRPr lang="en-US">
              <a:solidFill>
                <a:srgbClr val="000000"/>
              </a:solidFill>
              <a:latin typeface="+mn-lt"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3010" name="Rectangle 9"/>
          <p:cNvSpPr>
            <a:spLocks noGrp="1" noChangeArrowheads="1"/>
          </p:cNvSpPr>
          <p:nvPr>
            <p:ph type="sldNum" sz="quarter"/>
          </p:nvPr>
        </p:nvSpPr>
        <p:spPr>
          <a:noFill/>
        </p:spPr>
        <p:txBody>
          <a:bodyPr/>
          <a:lstStyle/>
          <a:p>
            <a:fld id="{FABB05CD-3EAA-425A-9E07-9122DBFF9800}" type="slidenum">
              <a:rPr lang="en-US" smtClean="0"/>
              <a:pPr/>
              <a:t>7</a:t>
            </a:fld>
            <a:endParaRPr lang="en-US" smtClean="0"/>
          </a:p>
        </p:txBody>
      </p:sp>
      <p:sp>
        <p:nvSpPr>
          <p:cNvPr id="43011" name="Text Box 1"/>
          <p:cNvSpPr txBox="1">
            <a:spLocks noChangeArrowheads="1"/>
          </p:cNvSpPr>
          <p:nvPr/>
        </p:nvSpPr>
        <p:spPr bwMode="auto">
          <a:xfrm>
            <a:off x="0" y="0"/>
            <a:ext cx="1588" cy="1588"/>
          </a:xfrm>
          <a:prstGeom prst="rect">
            <a:avLst/>
          </a:prstGeom>
          <a:solidFill>
            <a:srgbClr val="FFFFFF"/>
          </a:solidFill>
          <a:ln w="9360">
            <a:solidFill>
              <a:srgbClr val="000000"/>
            </a:solidFill>
            <a:miter lim="800000"/>
            <a:headEnd/>
            <a:tailEnd/>
          </a:ln>
        </p:spPr>
        <p:txBody>
          <a:bodyPr wrap="none" anchor="ctr"/>
          <a:lstStyle/>
          <a:p>
            <a:endParaRPr lang="en-US"/>
          </a:p>
        </p:txBody>
      </p:sp>
      <p:sp>
        <p:nvSpPr>
          <p:cNvPr id="43012" name="Rectangle 2"/>
          <p:cNvSpPr>
            <a:spLocks noGrp="1" noChangeArrowheads="1"/>
          </p:cNvSpPr>
          <p:nvPr>
            <p:ph type="body"/>
          </p:nvPr>
        </p:nvSpPr>
        <p:spPr>
          <a:xfrm>
            <a:off x="777875" y="4776788"/>
            <a:ext cx="6213475" cy="4530725"/>
          </a:xfrm>
          <a:noFill/>
          <a:ln w="9360">
            <a:solidFill>
              <a:srgbClr val="000000"/>
            </a:solidFill>
          </a:ln>
        </p:spPr>
        <p:txBody>
          <a:bodyPr wrap="none" anchor="ctr"/>
          <a:lstStyle/>
          <a:p>
            <a:endParaRPr lang="en-US" smtClean="0"/>
          </a:p>
        </p:txBody>
      </p:sp>
      <p:sp>
        <p:nvSpPr>
          <p:cNvPr id="24579" name="Rectangle 3"/>
          <p:cNvSpPr>
            <a:spLocks noChangeArrowheads="1"/>
          </p:cNvSpPr>
          <p:nvPr/>
        </p:nvSpPr>
        <p:spPr bwMode="auto">
          <a:xfrm>
            <a:off x="3884613" y="8685213"/>
            <a:ext cx="2971800" cy="457200"/>
          </a:xfrm>
          <a:prstGeom prst="rect">
            <a:avLst/>
          </a:prstGeom>
          <a:noFill/>
          <a:ln w="9525">
            <a:noFill/>
            <a:round/>
            <a:headEnd/>
            <a:tailEnd/>
          </a:ln>
          <a:effectLst/>
        </p:spPr>
        <p:txBody>
          <a:bodyPr lIns="90000" tIns="49680" rIns="90000" bIns="45000"/>
          <a:lstStyle/>
          <a:p>
            <a:pPr algn="r" hangingPunct="1">
              <a:lnSpc>
                <a:spcPct val="98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fld id="{A8116D16-6B2E-4D9A-BD16-A0A60D66AEFB}" type="slidenum">
              <a:rPr lang="en-US">
                <a:solidFill>
                  <a:srgbClr val="000000"/>
                </a:solidFill>
                <a:latin typeface="+mn-lt" charset="0"/>
              </a:rPr>
              <a:pPr algn="r" hangingPunct="1">
                <a:lnSpc>
                  <a:spcPct val="98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t>7</a:t>
            </a:fld>
            <a:endParaRPr lang="en-US">
              <a:solidFill>
                <a:srgbClr val="000000"/>
              </a:solidFill>
              <a:latin typeface="+mn-lt"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3010" name="Rectangle 9"/>
          <p:cNvSpPr>
            <a:spLocks noGrp="1" noChangeArrowheads="1"/>
          </p:cNvSpPr>
          <p:nvPr>
            <p:ph type="sldNum" sz="quarter"/>
          </p:nvPr>
        </p:nvSpPr>
        <p:spPr>
          <a:noFill/>
        </p:spPr>
        <p:txBody>
          <a:bodyPr/>
          <a:lstStyle/>
          <a:p>
            <a:fld id="{FABB05CD-3EAA-425A-9E07-9122DBFF9800}" type="slidenum">
              <a:rPr lang="en-US" smtClean="0"/>
              <a:pPr/>
              <a:t>8</a:t>
            </a:fld>
            <a:endParaRPr lang="en-US" smtClean="0"/>
          </a:p>
        </p:txBody>
      </p:sp>
      <p:sp>
        <p:nvSpPr>
          <p:cNvPr id="43011" name="Text Box 1"/>
          <p:cNvSpPr txBox="1">
            <a:spLocks noChangeArrowheads="1"/>
          </p:cNvSpPr>
          <p:nvPr/>
        </p:nvSpPr>
        <p:spPr bwMode="auto">
          <a:xfrm>
            <a:off x="0" y="0"/>
            <a:ext cx="1588" cy="1588"/>
          </a:xfrm>
          <a:prstGeom prst="rect">
            <a:avLst/>
          </a:prstGeom>
          <a:solidFill>
            <a:srgbClr val="FFFFFF"/>
          </a:solidFill>
          <a:ln w="9360">
            <a:solidFill>
              <a:srgbClr val="000000"/>
            </a:solidFill>
            <a:miter lim="800000"/>
            <a:headEnd/>
            <a:tailEnd/>
          </a:ln>
        </p:spPr>
        <p:txBody>
          <a:bodyPr wrap="none" anchor="ctr"/>
          <a:lstStyle/>
          <a:p>
            <a:endParaRPr lang="en-US"/>
          </a:p>
        </p:txBody>
      </p:sp>
      <p:sp>
        <p:nvSpPr>
          <p:cNvPr id="43012" name="Rectangle 2"/>
          <p:cNvSpPr>
            <a:spLocks noGrp="1" noChangeArrowheads="1"/>
          </p:cNvSpPr>
          <p:nvPr>
            <p:ph type="body"/>
          </p:nvPr>
        </p:nvSpPr>
        <p:spPr>
          <a:xfrm>
            <a:off x="777875" y="4776788"/>
            <a:ext cx="6213475" cy="4530725"/>
          </a:xfrm>
          <a:noFill/>
          <a:ln w="9360">
            <a:solidFill>
              <a:srgbClr val="000000"/>
            </a:solidFill>
          </a:ln>
        </p:spPr>
        <p:txBody>
          <a:bodyPr wrap="none" anchor="ctr"/>
          <a:lstStyle/>
          <a:p>
            <a:endParaRPr lang="en-US" smtClean="0"/>
          </a:p>
        </p:txBody>
      </p:sp>
      <p:sp>
        <p:nvSpPr>
          <p:cNvPr id="24579" name="Rectangle 3"/>
          <p:cNvSpPr>
            <a:spLocks noChangeArrowheads="1"/>
          </p:cNvSpPr>
          <p:nvPr/>
        </p:nvSpPr>
        <p:spPr bwMode="auto">
          <a:xfrm>
            <a:off x="3884613" y="8685213"/>
            <a:ext cx="2971800" cy="457200"/>
          </a:xfrm>
          <a:prstGeom prst="rect">
            <a:avLst/>
          </a:prstGeom>
          <a:noFill/>
          <a:ln w="9525">
            <a:noFill/>
            <a:round/>
            <a:headEnd/>
            <a:tailEnd/>
          </a:ln>
          <a:effectLst/>
        </p:spPr>
        <p:txBody>
          <a:bodyPr lIns="90000" tIns="49680" rIns="90000" bIns="45000"/>
          <a:lstStyle/>
          <a:p>
            <a:pPr algn="r" hangingPunct="1">
              <a:lnSpc>
                <a:spcPct val="98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fld id="{A8116D16-6B2E-4D9A-BD16-A0A60D66AEFB}" type="slidenum">
              <a:rPr lang="en-US">
                <a:solidFill>
                  <a:srgbClr val="000000"/>
                </a:solidFill>
                <a:latin typeface="+mn-lt" charset="0"/>
              </a:rPr>
              <a:pPr algn="r" hangingPunct="1">
                <a:lnSpc>
                  <a:spcPct val="98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t>8</a:t>
            </a:fld>
            <a:endParaRPr lang="en-US">
              <a:solidFill>
                <a:srgbClr val="000000"/>
              </a:solidFill>
              <a:latin typeface="+mn-lt"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3010" name="Rectangle 9"/>
          <p:cNvSpPr>
            <a:spLocks noGrp="1" noChangeArrowheads="1"/>
          </p:cNvSpPr>
          <p:nvPr>
            <p:ph type="sldNum" sz="quarter"/>
          </p:nvPr>
        </p:nvSpPr>
        <p:spPr>
          <a:noFill/>
        </p:spPr>
        <p:txBody>
          <a:bodyPr/>
          <a:lstStyle/>
          <a:p>
            <a:fld id="{FABB05CD-3EAA-425A-9E07-9122DBFF9800}" type="slidenum">
              <a:rPr lang="en-US" smtClean="0"/>
              <a:pPr/>
              <a:t>9</a:t>
            </a:fld>
            <a:endParaRPr lang="en-US" smtClean="0"/>
          </a:p>
        </p:txBody>
      </p:sp>
      <p:sp>
        <p:nvSpPr>
          <p:cNvPr id="43011" name="Text Box 1"/>
          <p:cNvSpPr txBox="1">
            <a:spLocks noChangeArrowheads="1"/>
          </p:cNvSpPr>
          <p:nvPr/>
        </p:nvSpPr>
        <p:spPr bwMode="auto">
          <a:xfrm>
            <a:off x="0" y="0"/>
            <a:ext cx="1588" cy="1588"/>
          </a:xfrm>
          <a:prstGeom prst="rect">
            <a:avLst/>
          </a:prstGeom>
          <a:solidFill>
            <a:srgbClr val="FFFFFF"/>
          </a:solidFill>
          <a:ln w="9360">
            <a:solidFill>
              <a:srgbClr val="000000"/>
            </a:solidFill>
            <a:miter lim="800000"/>
            <a:headEnd/>
            <a:tailEnd/>
          </a:ln>
        </p:spPr>
        <p:txBody>
          <a:bodyPr wrap="none" anchor="ctr"/>
          <a:lstStyle/>
          <a:p>
            <a:endParaRPr lang="en-US"/>
          </a:p>
        </p:txBody>
      </p:sp>
      <p:sp>
        <p:nvSpPr>
          <p:cNvPr id="43012" name="Rectangle 2"/>
          <p:cNvSpPr>
            <a:spLocks noGrp="1" noChangeArrowheads="1"/>
          </p:cNvSpPr>
          <p:nvPr>
            <p:ph type="body"/>
          </p:nvPr>
        </p:nvSpPr>
        <p:spPr>
          <a:xfrm>
            <a:off x="777875" y="4776788"/>
            <a:ext cx="6213475" cy="4530725"/>
          </a:xfrm>
          <a:noFill/>
          <a:ln w="9360">
            <a:solidFill>
              <a:srgbClr val="000000"/>
            </a:solidFill>
          </a:ln>
        </p:spPr>
        <p:txBody>
          <a:bodyPr wrap="none" anchor="ctr"/>
          <a:lstStyle/>
          <a:p>
            <a:endParaRPr lang="en-US" smtClean="0"/>
          </a:p>
        </p:txBody>
      </p:sp>
      <p:sp>
        <p:nvSpPr>
          <p:cNvPr id="24579" name="Rectangle 3"/>
          <p:cNvSpPr>
            <a:spLocks noChangeArrowheads="1"/>
          </p:cNvSpPr>
          <p:nvPr/>
        </p:nvSpPr>
        <p:spPr bwMode="auto">
          <a:xfrm>
            <a:off x="3884613" y="8685213"/>
            <a:ext cx="2971800" cy="457200"/>
          </a:xfrm>
          <a:prstGeom prst="rect">
            <a:avLst/>
          </a:prstGeom>
          <a:noFill/>
          <a:ln w="9525">
            <a:noFill/>
            <a:round/>
            <a:headEnd/>
            <a:tailEnd/>
          </a:ln>
          <a:effectLst/>
        </p:spPr>
        <p:txBody>
          <a:bodyPr lIns="90000" tIns="49680" rIns="90000" bIns="45000"/>
          <a:lstStyle/>
          <a:p>
            <a:pPr algn="r" hangingPunct="1">
              <a:lnSpc>
                <a:spcPct val="98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fld id="{A8116D16-6B2E-4D9A-BD16-A0A60D66AEFB}" type="slidenum">
              <a:rPr lang="en-US">
                <a:solidFill>
                  <a:srgbClr val="000000"/>
                </a:solidFill>
                <a:latin typeface="+mn-lt" charset="0"/>
              </a:rPr>
              <a:pPr algn="r" hangingPunct="1">
                <a:lnSpc>
                  <a:spcPct val="98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t>9</a:t>
            </a:fld>
            <a:endParaRPr lang="en-US">
              <a:solidFill>
                <a:srgbClr val="000000"/>
              </a:solidFill>
              <a:latin typeface="+mn-lt"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3010" name="Rectangle 9"/>
          <p:cNvSpPr>
            <a:spLocks noGrp="1" noChangeArrowheads="1"/>
          </p:cNvSpPr>
          <p:nvPr>
            <p:ph type="sldNum" sz="quarter"/>
          </p:nvPr>
        </p:nvSpPr>
        <p:spPr>
          <a:noFill/>
        </p:spPr>
        <p:txBody>
          <a:bodyPr/>
          <a:lstStyle/>
          <a:p>
            <a:fld id="{FABB05CD-3EAA-425A-9E07-9122DBFF9800}" type="slidenum">
              <a:rPr lang="en-US" smtClean="0"/>
              <a:pPr/>
              <a:t>10</a:t>
            </a:fld>
            <a:endParaRPr lang="en-US" smtClean="0"/>
          </a:p>
        </p:txBody>
      </p:sp>
      <p:sp>
        <p:nvSpPr>
          <p:cNvPr id="43011" name="Text Box 1"/>
          <p:cNvSpPr txBox="1">
            <a:spLocks noChangeArrowheads="1"/>
          </p:cNvSpPr>
          <p:nvPr/>
        </p:nvSpPr>
        <p:spPr bwMode="auto">
          <a:xfrm>
            <a:off x="0" y="0"/>
            <a:ext cx="1588" cy="1588"/>
          </a:xfrm>
          <a:prstGeom prst="rect">
            <a:avLst/>
          </a:prstGeom>
          <a:solidFill>
            <a:srgbClr val="FFFFFF"/>
          </a:solidFill>
          <a:ln w="9360">
            <a:solidFill>
              <a:srgbClr val="000000"/>
            </a:solidFill>
            <a:miter lim="800000"/>
            <a:headEnd/>
            <a:tailEnd/>
          </a:ln>
        </p:spPr>
        <p:txBody>
          <a:bodyPr wrap="none" anchor="ctr"/>
          <a:lstStyle/>
          <a:p>
            <a:endParaRPr lang="en-US"/>
          </a:p>
        </p:txBody>
      </p:sp>
      <p:sp>
        <p:nvSpPr>
          <p:cNvPr id="43012" name="Rectangle 2"/>
          <p:cNvSpPr>
            <a:spLocks noGrp="1" noChangeArrowheads="1"/>
          </p:cNvSpPr>
          <p:nvPr>
            <p:ph type="body"/>
          </p:nvPr>
        </p:nvSpPr>
        <p:spPr>
          <a:xfrm>
            <a:off x="777875" y="4776788"/>
            <a:ext cx="6213475" cy="4530725"/>
          </a:xfrm>
          <a:noFill/>
          <a:ln w="9360">
            <a:solidFill>
              <a:srgbClr val="000000"/>
            </a:solidFill>
          </a:ln>
        </p:spPr>
        <p:txBody>
          <a:bodyPr wrap="none" anchor="ctr"/>
          <a:lstStyle/>
          <a:p>
            <a:endParaRPr lang="en-US" smtClean="0"/>
          </a:p>
        </p:txBody>
      </p:sp>
      <p:sp>
        <p:nvSpPr>
          <p:cNvPr id="24579" name="Rectangle 3"/>
          <p:cNvSpPr>
            <a:spLocks noChangeArrowheads="1"/>
          </p:cNvSpPr>
          <p:nvPr/>
        </p:nvSpPr>
        <p:spPr bwMode="auto">
          <a:xfrm>
            <a:off x="3884613" y="8685213"/>
            <a:ext cx="2971800" cy="457200"/>
          </a:xfrm>
          <a:prstGeom prst="rect">
            <a:avLst/>
          </a:prstGeom>
          <a:noFill/>
          <a:ln w="9525">
            <a:noFill/>
            <a:round/>
            <a:headEnd/>
            <a:tailEnd/>
          </a:ln>
          <a:effectLst/>
        </p:spPr>
        <p:txBody>
          <a:bodyPr lIns="90000" tIns="49680" rIns="90000" bIns="45000"/>
          <a:lstStyle/>
          <a:p>
            <a:pPr algn="r" hangingPunct="1">
              <a:lnSpc>
                <a:spcPct val="98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fld id="{A8116D16-6B2E-4D9A-BD16-A0A60D66AEFB}" type="slidenum">
              <a:rPr lang="en-US">
                <a:solidFill>
                  <a:srgbClr val="000000"/>
                </a:solidFill>
                <a:latin typeface="+mn-lt" charset="0"/>
              </a:rPr>
              <a:pPr algn="r" hangingPunct="1">
                <a:lnSpc>
                  <a:spcPct val="98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t>10</a:t>
            </a:fld>
            <a:endParaRPr lang="en-US">
              <a:solidFill>
                <a:srgbClr val="000000"/>
              </a:solidFill>
              <a:latin typeface="+mn-lt"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3010" name="Rectangle 9"/>
          <p:cNvSpPr>
            <a:spLocks noGrp="1" noChangeArrowheads="1"/>
          </p:cNvSpPr>
          <p:nvPr>
            <p:ph type="sldNum" sz="quarter"/>
          </p:nvPr>
        </p:nvSpPr>
        <p:spPr>
          <a:noFill/>
        </p:spPr>
        <p:txBody>
          <a:bodyPr/>
          <a:lstStyle/>
          <a:p>
            <a:fld id="{FABB05CD-3EAA-425A-9E07-9122DBFF9800}" type="slidenum">
              <a:rPr lang="en-US" smtClean="0"/>
              <a:pPr/>
              <a:t>11</a:t>
            </a:fld>
            <a:endParaRPr lang="en-US" smtClean="0"/>
          </a:p>
        </p:txBody>
      </p:sp>
      <p:sp>
        <p:nvSpPr>
          <p:cNvPr id="43011" name="Text Box 1"/>
          <p:cNvSpPr txBox="1">
            <a:spLocks noChangeArrowheads="1"/>
          </p:cNvSpPr>
          <p:nvPr/>
        </p:nvSpPr>
        <p:spPr bwMode="auto">
          <a:xfrm>
            <a:off x="0" y="0"/>
            <a:ext cx="1588" cy="1588"/>
          </a:xfrm>
          <a:prstGeom prst="rect">
            <a:avLst/>
          </a:prstGeom>
          <a:solidFill>
            <a:srgbClr val="FFFFFF"/>
          </a:solidFill>
          <a:ln w="9360">
            <a:solidFill>
              <a:srgbClr val="000000"/>
            </a:solidFill>
            <a:miter lim="800000"/>
            <a:headEnd/>
            <a:tailEnd/>
          </a:ln>
        </p:spPr>
        <p:txBody>
          <a:bodyPr wrap="none" anchor="ctr"/>
          <a:lstStyle/>
          <a:p>
            <a:endParaRPr lang="en-US"/>
          </a:p>
        </p:txBody>
      </p:sp>
      <p:sp>
        <p:nvSpPr>
          <p:cNvPr id="43012" name="Rectangle 2"/>
          <p:cNvSpPr>
            <a:spLocks noGrp="1" noChangeArrowheads="1"/>
          </p:cNvSpPr>
          <p:nvPr>
            <p:ph type="body"/>
          </p:nvPr>
        </p:nvSpPr>
        <p:spPr>
          <a:xfrm>
            <a:off x="777875" y="4776788"/>
            <a:ext cx="6213475" cy="4530725"/>
          </a:xfrm>
          <a:noFill/>
          <a:ln w="9360">
            <a:solidFill>
              <a:srgbClr val="000000"/>
            </a:solidFill>
          </a:ln>
        </p:spPr>
        <p:txBody>
          <a:bodyPr wrap="none" anchor="ctr"/>
          <a:lstStyle/>
          <a:p>
            <a:endParaRPr lang="en-US" smtClean="0"/>
          </a:p>
        </p:txBody>
      </p:sp>
      <p:sp>
        <p:nvSpPr>
          <p:cNvPr id="24579" name="Rectangle 3"/>
          <p:cNvSpPr>
            <a:spLocks noChangeArrowheads="1"/>
          </p:cNvSpPr>
          <p:nvPr/>
        </p:nvSpPr>
        <p:spPr bwMode="auto">
          <a:xfrm>
            <a:off x="3884613" y="8685213"/>
            <a:ext cx="2971800" cy="457200"/>
          </a:xfrm>
          <a:prstGeom prst="rect">
            <a:avLst/>
          </a:prstGeom>
          <a:noFill/>
          <a:ln w="9525">
            <a:noFill/>
            <a:round/>
            <a:headEnd/>
            <a:tailEnd/>
          </a:ln>
          <a:effectLst/>
        </p:spPr>
        <p:txBody>
          <a:bodyPr lIns="90000" tIns="49680" rIns="90000" bIns="45000"/>
          <a:lstStyle/>
          <a:p>
            <a:pPr algn="r" hangingPunct="1">
              <a:lnSpc>
                <a:spcPct val="98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fld id="{A8116D16-6B2E-4D9A-BD16-A0A60D66AEFB}" type="slidenum">
              <a:rPr lang="en-US">
                <a:solidFill>
                  <a:srgbClr val="000000"/>
                </a:solidFill>
                <a:latin typeface="+mn-lt" charset="0"/>
              </a:rPr>
              <a:pPr algn="r" hangingPunct="1">
                <a:lnSpc>
                  <a:spcPct val="98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t>11</a:t>
            </a:fld>
            <a:endParaRPr lang="en-US">
              <a:solidFill>
                <a:srgbClr val="000000"/>
              </a:solidFill>
              <a:latin typeface="+mn-lt"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3010" name="Rectangle 9"/>
          <p:cNvSpPr>
            <a:spLocks noGrp="1" noChangeArrowheads="1"/>
          </p:cNvSpPr>
          <p:nvPr>
            <p:ph type="sldNum" sz="quarter"/>
          </p:nvPr>
        </p:nvSpPr>
        <p:spPr>
          <a:noFill/>
        </p:spPr>
        <p:txBody>
          <a:bodyPr/>
          <a:lstStyle/>
          <a:p>
            <a:fld id="{FABB05CD-3EAA-425A-9E07-9122DBFF9800}" type="slidenum">
              <a:rPr lang="en-US" smtClean="0"/>
              <a:pPr/>
              <a:t>12</a:t>
            </a:fld>
            <a:endParaRPr lang="en-US" smtClean="0"/>
          </a:p>
        </p:txBody>
      </p:sp>
      <p:sp>
        <p:nvSpPr>
          <p:cNvPr id="43011" name="Text Box 1"/>
          <p:cNvSpPr txBox="1">
            <a:spLocks noChangeArrowheads="1"/>
          </p:cNvSpPr>
          <p:nvPr/>
        </p:nvSpPr>
        <p:spPr bwMode="auto">
          <a:xfrm>
            <a:off x="0" y="0"/>
            <a:ext cx="1588" cy="1588"/>
          </a:xfrm>
          <a:prstGeom prst="rect">
            <a:avLst/>
          </a:prstGeom>
          <a:solidFill>
            <a:srgbClr val="FFFFFF"/>
          </a:solidFill>
          <a:ln w="9360">
            <a:solidFill>
              <a:srgbClr val="000000"/>
            </a:solidFill>
            <a:miter lim="800000"/>
            <a:headEnd/>
            <a:tailEnd/>
          </a:ln>
        </p:spPr>
        <p:txBody>
          <a:bodyPr wrap="none" anchor="ctr"/>
          <a:lstStyle/>
          <a:p>
            <a:endParaRPr lang="en-US"/>
          </a:p>
        </p:txBody>
      </p:sp>
      <p:sp>
        <p:nvSpPr>
          <p:cNvPr id="43012" name="Rectangle 2"/>
          <p:cNvSpPr>
            <a:spLocks noGrp="1" noChangeArrowheads="1"/>
          </p:cNvSpPr>
          <p:nvPr>
            <p:ph type="body"/>
          </p:nvPr>
        </p:nvSpPr>
        <p:spPr>
          <a:xfrm>
            <a:off x="777875" y="4776788"/>
            <a:ext cx="6213475" cy="4530725"/>
          </a:xfrm>
          <a:noFill/>
          <a:ln w="9360">
            <a:solidFill>
              <a:srgbClr val="000000"/>
            </a:solidFill>
          </a:ln>
        </p:spPr>
        <p:txBody>
          <a:bodyPr wrap="none" anchor="ctr"/>
          <a:lstStyle/>
          <a:p>
            <a:endParaRPr lang="en-US" smtClean="0"/>
          </a:p>
        </p:txBody>
      </p:sp>
      <p:sp>
        <p:nvSpPr>
          <p:cNvPr id="24579" name="Rectangle 3"/>
          <p:cNvSpPr>
            <a:spLocks noChangeArrowheads="1"/>
          </p:cNvSpPr>
          <p:nvPr/>
        </p:nvSpPr>
        <p:spPr bwMode="auto">
          <a:xfrm>
            <a:off x="3884613" y="8685213"/>
            <a:ext cx="2971800" cy="457200"/>
          </a:xfrm>
          <a:prstGeom prst="rect">
            <a:avLst/>
          </a:prstGeom>
          <a:noFill/>
          <a:ln w="9525">
            <a:noFill/>
            <a:round/>
            <a:headEnd/>
            <a:tailEnd/>
          </a:ln>
          <a:effectLst/>
        </p:spPr>
        <p:txBody>
          <a:bodyPr lIns="90000" tIns="49680" rIns="90000" bIns="45000"/>
          <a:lstStyle/>
          <a:p>
            <a:pPr algn="r" hangingPunct="1">
              <a:lnSpc>
                <a:spcPct val="98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fld id="{A8116D16-6B2E-4D9A-BD16-A0A60D66AEFB}" type="slidenum">
              <a:rPr lang="en-US">
                <a:solidFill>
                  <a:srgbClr val="000000"/>
                </a:solidFill>
                <a:latin typeface="+mn-lt" charset="0"/>
              </a:rPr>
              <a:pPr algn="r" hangingPunct="1">
                <a:lnSpc>
                  <a:spcPct val="98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t>12</a:t>
            </a:fld>
            <a:endParaRPr lang="en-US">
              <a:solidFill>
                <a:srgbClr val="000000"/>
              </a:solidFill>
              <a:latin typeface="+mn-lt"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3010" name="Rectangle 9"/>
          <p:cNvSpPr>
            <a:spLocks noGrp="1" noChangeArrowheads="1"/>
          </p:cNvSpPr>
          <p:nvPr>
            <p:ph type="sldNum" sz="quarter"/>
          </p:nvPr>
        </p:nvSpPr>
        <p:spPr>
          <a:noFill/>
        </p:spPr>
        <p:txBody>
          <a:bodyPr/>
          <a:lstStyle/>
          <a:p>
            <a:fld id="{FABB05CD-3EAA-425A-9E07-9122DBFF9800}" type="slidenum">
              <a:rPr lang="en-US" smtClean="0"/>
              <a:pPr/>
              <a:t>13</a:t>
            </a:fld>
            <a:endParaRPr lang="en-US" smtClean="0"/>
          </a:p>
        </p:txBody>
      </p:sp>
      <p:sp>
        <p:nvSpPr>
          <p:cNvPr id="43011" name="Text Box 1"/>
          <p:cNvSpPr txBox="1">
            <a:spLocks noChangeArrowheads="1"/>
          </p:cNvSpPr>
          <p:nvPr/>
        </p:nvSpPr>
        <p:spPr bwMode="auto">
          <a:xfrm>
            <a:off x="0" y="0"/>
            <a:ext cx="1588" cy="1588"/>
          </a:xfrm>
          <a:prstGeom prst="rect">
            <a:avLst/>
          </a:prstGeom>
          <a:solidFill>
            <a:srgbClr val="FFFFFF"/>
          </a:solidFill>
          <a:ln w="9360">
            <a:solidFill>
              <a:srgbClr val="000000"/>
            </a:solidFill>
            <a:miter lim="800000"/>
            <a:headEnd/>
            <a:tailEnd/>
          </a:ln>
        </p:spPr>
        <p:txBody>
          <a:bodyPr wrap="none" anchor="ctr"/>
          <a:lstStyle/>
          <a:p>
            <a:endParaRPr lang="en-US"/>
          </a:p>
        </p:txBody>
      </p:sp>
      <p:sp>
        <p:nvSpPr>
          <p:cNvPr id="43012" name="Rectangle 2"/>
          <p:cNvSpPr>
            <a:spLocks noGrp="1" noChangeArrowheads="1"/>
          </p:cNvSpPr>
          <p:nvPr>
            <p:ph type="body"/>
          </p:nvPr>
        </p:nvSpPr>
        <p:spPr>
          <a:xfrm>
            <a:off x="777875" y="4776788"/>
            <a:ext cx="6213475" cy="4530725"/>
          </a:xfrm>
          <a:noFill/>
          <a:ln w="9360">
            <a:solidFill>
              <a:srgbClr val="000000"/>
            </a:solidFill>
          </a:ln>
        </p:spPr>
        <p:txBody>
          <a:bodyPr wrap="none" anchor="ctr"/>
          <a:lstStyle/>
          <a:p>
            <a:endParaRPr lang="en-US" smtClean="0"/>
          </a:p>
        </p:txBody>
      </p:sp>
      <p:sp>
        <p:nvSpPr>
          <p:cNvPr id="24579" name="Rectangle 3"/>
          <p:cNvSpPr>
            <a:spLocks noChangeArrowheads="1"/>
          </p:cNvSpPr>
          <p:nvPr/>
        </p:nvSpPr>
        <p:spPr bwMode="auto">
          <a:xfrm>
            <a:off x="3884613" y="8685213"/>
            <a:ext cx="2971800" cy="457200"/>
          </a:xfrm>
          <a:prstGeom prst="rect">
            <a:avLst/>
          </a:prstGeom>
          <a:noFill/>
          <a:ln w="9525">
            <a:noFill/>
            <a:round/>
            <a:headEnd/>
            <a:tailEnd/>
          </a:ln>
          <a:effectLst/>
        </p:spPr>
        <p:txBody>
          <a:bodyPr lIns="90000" tIns="49680" rIns="90000" bIns="45000"/>
          <a:lstStyle/>
          <a:p>
            <a:pPr algn="r" hangingPunct="1">
              <a:lnSpc>
                <a:spcPct val="98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fld id="{A8116D16-6B2E-4D9A-BD16-A0A60D66AEFB}" type="slidenum">
              <a:rPr lang="en-US">
                <a:solidFill>
                  <a:srgbClr val="000000"/>
                </a:solidFill>
                <a:latin typeface="+mn-lt" charset="0"/>
              </a:rPr>
              <a:pPr algn="r" hangingPunct="1">
                <a:lnSpc>
                  <a:spcPct val="98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t>13</a:t>
            </a:fld>
            <a:endParaRPr lang="en-US">
              <a:solidFill>
                <a:srgbClr val="000000"/>
              </a:solidFill>
              <a:latin typeface="+mn-lt"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3010" name="Rectangle 9"/>
          <p:cNvSpPr>
            <a:spLocks noGrp="1" noChangeArrowheads="1"/>
          </p:cNvSpPr>
          <p:nvPr>
            <p:ph type="sldNum" sz="quarter"/>
          </p:nvPr>
        </p:nvSpPr>
        <p:spPr>
          <a:noFill/>
        </p:spPr>
        <p:txBody>
          <a:bodyPr/>
          <a:lstStyle/>
          <a:p>
            <a:fld id="{FABB05CD-3EAA-425A-9E07-9122DBFF9800}" type="slidenum">
              <a:rPr lang="en-US" smtClean="0"/>
              <a:pPr/>
              <a:t>14</a:t>
            </a:fld>
            <a:endParaRPr lang="en-US" smtClean="0"/>
          </a:p>
        </p:txBody>
      </p:sp>
      <p:sp>
        <p:nvSpPr>
          <p:cNvPr id="43011" name="Text Box 1"/>
          <p:cNvSpPr txBox="1">
            <a:spLocks noChangeArrowheads="1"/>
          </p:cNvSpPr>
          <p:nvPr/>
        </p:nvSpPr>
        <p:spPr bwMode="auto">
          <a:xfrm>
            <a:off x="0" y="0"/>
            <a:ext cx="1588" cy="1588"/>
          </a:xfrm>
          <a:prstGeom prst="rect">
            <a:avLst/>
          </a:prstGeom>
          <a:solidFill>
            <a:srgbClr val="FFFFFF"/>
          </a:solidFill>
          <a:ln w="9360">
            <a:solidFill>
              <a:srgbClr val="000000"/>
            </a:solidFill>
            <a:miter lim="800000"/>
            <a:headEnd/>
            <a:tailEnd/>
          </a:ln>
        </p:spPr>
        <p:txBody>
          <a:bodyPr wrap="none" anchor="ctr"/>
          <a:lstStyle/>
          <a:p>
            <a:endParaRPr lang="en-US"/>
          </a:p>
        </p:txBody>
      </p:sp>
      <p:sp>
        <p:nvSpPr>
          <p:cNvPr id="43012" name="Rectangle 2"/>
          <p:cNvSpPr>
            <a:spLocks noGrp="1" noChangeArrowheads="1"/>
          </p:cNvSpPr>
          <p:nvPr>
            <p:ph type="body"/>
          </p:nvPr>
        </p:nvSpPr>
        <p:spPr>
          <a:xfrm>
            <a:off x="777875" y="4776788"/>
            <a:ext cx="6213475" cy="4530725"/>
          </a:xfrm>
          <a:noFill/>
          <a:ln w="9360">
            <a:solidFill>
              <a:srgbClr val="000000"/>
            </a:solidFill>
          </a:ln>
        </p:spPr>
        <p:txBody>
          <a:bodyPr wrap="none" anchor="ctr"/>
          <a:lstStyle/>
          <a:p>
            <a:endParaRPr lang="en-US" smtClean="0"/>
          </a:p>
        </p:txBody>
      </p:sp>
      <p:sp>
        <p:nvSpPr>
          <p:cNvPr id="24579" name="Rectangle 3"/>
          <p:cNvSpPr>
            <a:spLocks noChangeArrowheads="1"/>
          </p:cNvSpPr>
          <p:nvPr/>
        </p:nvSpPr>
        <p:spPr bwMode="auto">
          <a:xfrm>
            <a:off x="3884613" y="8685213"/>
            <a:ext cx="2971800" cy="457200"/>
          </a:xfrm>
          <a:prstGeom prst="rect">
            <a:avLst/>
          </a:prstGeom>
          <a:noFill/>
          <a:ln w="9525">
            <a:noFill/>
            <a:round/>
            <a:headEnd/>
            <a:tailEnd/>
          </a:ln>
          <a:effectLst/>
        </p:spPr>
        <p:txBody>
          <a:bodyPr lIns="90000" tIns="49680" rIns="90000" bIns="45000"/>
          <a:lstStyle/>
          <a:p>
            <a:pPr algn="r" hangingPunct="1">
              <a:lnSpc>
                <a:spcPct val="98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fld id="{A8116D16-6B2E-4D9A-BD16-A0A60D66AEFB}" type="slidenum">
              <a:rPr lang="en-US">
                <a:solidFill>
                  <a:srgbClr val="000000"/>
                </a:solidFill>
                <a:latin typeface="+mn-lt" charset="0"/>
              </a:rPr>
              <a:pPr algn="r" hangingPunct="1">
                <a:lnSpc>
                  <a:spcPct val="98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t>14</a:t>
            </a:fld>
            <a:endParaRPr lang="en-US">
              <a:solidFill>
                <a:srgbClr val="000000"/>
              </a:solidFill>
              <a:latin typeface="+mn-lt"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3010" name="Rectangle 9"/>
          <p:cNvSpPr>
            <a:spLocks noGrp="1" noChangeArrowheads="1"/>
          </p:cNvSpPr>
          <p:nvPr>
            <p:ph type="sldNum" sz="quarter"/>
          </p:nvPr>
        </p:nvSpPr>
        <p:spPr>
          <a:noFill/>
        </p:spPr>
        <p:txBody>
          <a:bodyPr/>
          <a:lstStyle/>
          <a:p>
            <a:fld id="{FABB05CD-3EAA-425A-9E07-9122DBFF9800}" type="slidenum">
              <a:rPr lang="en-US" smtClean="0"/>
              <a:pPr/>
              <a:t>15</a:t>
            </a:fld>
            <a:endParaRPr lang="en-US" smtClean="0"/>
          </a:p>
        </p:txBody>
      </p:sp>
      <p:sp>
        <p:nvSpPr>
          <p:cNvPr id="43011" name="Text Box 1"/>
          <p:cNvSpPr txBox="1">
            <a:spLocks noChangeArrowheads="1"/>
          </p:cNvSpPr>
          <p:nvPr/>
        </p:nvSpPr>
        <p:spPr bwMode="auto">
          <a:xfrm>
            <a:off x="0" y="0"/>
            <a:ext cx="1588" cy="1588"/>
          </a:xfrm>
          <a:prstGeom prst="rect">
            <a:avLst/>
          </a:prstGeom>
          <a:solidFill>
            <a:srgbClr val="FFFFFF"/>
          </a:solidFill>
          <a:ln w="9360">
            <a:solidFill>
              <a:srgbClr val="000000"/>
            </a:solidFill>
            <a:miter lim="800000"/>
            <a:headEnd/>
            <a:tailEnd/>
          </a:ln>
        </p:spPr>
        <p:txBody>
          <a:bodyPr wrap="none" anchor="ctr"/>
          <a:lstStyle/>
          <a:p>
            <a:endParaRPr lang="en-US"/>
          </a:p>
        </p:txBody>
      </p:sp>
      <p:sp>
        <p:nvSpPr>
          <p:cNvPr id="43012" name="Rectangle 2"/>
          <p:cNvSpPr>
            <a:spLocks noGrp="1" noChangeArrowheads="1"/>
          </p:cNvSpPr>
          <p:nvPr>
            <p:ph type="body"/>
          </p:nvPr>
        </p:nvSpPr>
        <p:spPr>
          <a:xfrm>
            <a:off x="777875" y="4776788"/>
            <a:ext cx="6213475" cy="4530725"/>
          </a:xfrm>
          <a:noFill/>
          <a:ln w="9360">
            <a:solidFill>
              <a:srgbClr val="000000"/>
            </a:solidFill>
          </a:ln>
        </p:spPr>
        <p:txBody>
          <a:bodyPr wrap="none" anchor="ctr"/>
          <a:lstStyle/>
          <a:p>
            <a:endParaRPr lang="en-US" smtClean="0"/>
          </a:p>
        </p:txBody>
      </p:sp>
      <p:sp>
        <p:nvSpPr>
          <p:cNvPr id="24579" name="Rectangle 3"/>
          <p:cNvSpPr>
            <a:spLocks noChangeArrowheads="1"/>
          </p:cNvSpPr>
          <p:nvPr/>
        </p:nvSpPr>
        <p:spPr bwMode="auto">
          <a:xfrm>
            <a:off x="3884613" y="8685213"/>
            <a:ext cx="2971800" cy="457200"/>
          </a:xfrm>
          <a:prstGeom prst="rect">
            <a:avLst/>
          </a:prstGeom>
          <a:noFill/>
          <a:ln w="9525">
            <a:noFill/>
            <a:round/>
            <a:headEnd/>
            <a:tailEnd/>
          </a:ln>
          <a:effectLst/>
        </p:spPr>
        <p:txBody>
          <a:bodyPr lIns="90000" tIns="49680" rIns="90000" bIns="45000"/>
          <a:lstStyle/>
          <a:p>
            <a:pPr algn="r" hangingPunct="1">
              <a:lnSpc>
                <a:spcPct val="98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fld id="{A8116D16-6B2E-4D9A-BD16-A0A60D66AEFB}" type="slidenum">
              <a:rPr lang="en-US">
                <a:solidFill>
                  <a:srgbClr val="000000"/>
                </a:solidFill>
                <a:latin typeface="+mn-lt" charset="0"/>
              </a:rPr>
              <a:pPr algn="r" hangingPunct="1">
                <a:lnSpc>
                  <a:spcPct val="98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t>15</a:t>
            </a:fld>
            <a:endParaRPr lang="en-US">
              <a:solidFill>
                <a:srgbClr val="000000"/>
              </a:solidFill>
              <a:latin typeface="+mn-lt"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3010" name="Rectangle 9"/>
          <p:cNvSpPr>
            <a:spLocks noGrp="1" noChangeArrowheads="1"/>
          </p:cNvSpPr>
          <p:nvPr>
            <p:ph type="sldNum" sz="quarter"/>
          </p:nvPr>
        </p:nvSpPr>
        <p:spPr>
          <a:noFill/>
        </p:spPr>
        <p:txBody>
          <a:bodyPr/>
          <a:lstStyle/>
          <a:p>
            <a:fld id="{FABB05CD-3EAA-425A-9E07-9122DBFF9800}" type="slidenum">
              <a:rPr lang="en-US" smtClean="0"/>
              <a:pPr/>
              <a:t>16</a:t>
            </a:fld>
            <a:endParaRPr lang="en-US" smtClean="0"/>
          </a:p>
        </p:txBody>
      </p:sp>
      <p:sp>
        <p:nvSpPr>
          <p:cNvPr id="43011" name="Text Box 1"/>
          <p:cNvSpPr txBox="1">
            <a:spLocks noChangeArrowheads="1"/>
          </p:cNvSpPr>
          <p:nvPr/>
        </p:nvSpPr>
        <p:spPr bwMode="auto">
          <a:xfrm>
            <a:off x="0" y="0"/>
            <a:ext cx="1588" cy="1588"/>
          </a:xfrm>
          <a:prstGeom prst="rect">
            <a:avLst/>
          </a:prstGeom>
          <a:solidFill>
            <a:srgbClr val="FFFFFF"/>
          </a:solidFill>
          <a:ln w="9360">
            <a:solidFill>
              <a:srgbClr val="000000"/>
            </a:solidFill>
            <a:miter lim="800000"/>
            <a:headEnd/>
            <a:tailEnd/>
          </a:ln>
        </p:spPr>
        <p:txBody>
          <a:bodyPr wrap="none" anchor="ctr"/>
          <a:lstStyle/>
          <a:p>
            <a:endParaRPr lang="en-US"/>
          </a:p>
        </p:txBody>
      </p:sp>
      <p:sp>
        <p:nvSpPr>
          <p:cNvPr id="43012" name="Rectangle 2"/>
          <p:cNvSpPr>
            <a:spLocks noGrp="1" noChangeArrowheads="1"/>
          </p:cNvSpPr>
          <p:nvPr>
            <p:ph type="body"/>
          </p:nvPr>
        </p:nvSpPr>
        <p:spPr>
          <a:xfrm>
            <a:off x="777875" y="4776788"/>
            <a:ext cx="6213475" cy="4530725"/>
          </a:xfrm>
          <a:noFill/>
          <a:ln w="9360">
            <a:solidFill>
              <a:srgbClr val="000000"/>
            </a:solidFill>
          </a:ln>
        </p:spPr>
        <p:txBody>
          <a:bodyPr wrap="none" anchor="ctr"/>
          <a:lstStyle/>
          <a:p>
            <a:endParaRPr lang="en-US" smtClean="0"/>
          </a:p>
        </p:txBody>
      </p:sp>
      <p:sp>
        <p:nvSpPr>
          <p:cNvPr id="24579" name="Rectangle 3"/>
          <p:cNvSpPr>
            <a:spLocks noChangeArrowheads="1"/>
          </p:cNvSpPr>
          <p:nvPr/>
        </p:nvSpPr>
        <p:spPr bwMode="auto">
          <a:xfrm>
            <a:off x="3884613" y="8685213"/>
            <a:ext cx="2971800" cy="457200"/>
          </a:xfrm>
          <a:prstGeom prst="rect">
            <a:avLst/>
          </a:prstGeom>
          <a:noFill/>
          <a:ln w="9525">
            <a:noFill/>
            <a:round/>
            <a:headEnd/>
            <a:tailEnd/>
          </a:ln>
          <a:effectLst/>
        </p:spPr>
        <p:txBody>
          <a:bodyPr lIns="90000" tIns="49680" rIns="90000" bIns="45000"/>
          <a:lstStyle/>
          <a:p>
            <a:pPr algn="r" hangingPunct="1">
              <a:lnSpc>
                <a:spcPct val="98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fld id="{A8116D16-6B2E-4D9A-BD16-A0A60D66AEFB}" type="slidenum">
              <a:rPr lang="en-US">
                <a:solidFill>
                  <a:srgbClr val="000000"/>
                </a:solidFill>
                <a:latin typeface="+mn-lt" charset="0"/>
              </a:rPr>
              <a:pPr algn="r" hangingPunct="1">
                <a:lnSpc>
                  <a:spcPct val="98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t>16</a:t>
            </a:fld>
            <a:endParaRPr lang="en-US">
              <a:solidFill>
                <a:srgbClr val="000000"/>
              </a:solidFill>
              <a:latin typeface="+mn-lt"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3010" name="Rectangle 9"/>
          <p:cNvSpPr>
            <a:spLocks noGrp="1" noChangeArrowheads="1"/>
          </p:cNvSpPr>
          <p:nvPr>
            <p:ph type="sldNum" sz="quarter"/>
          </p:nvPr>
        </p:nvSpPr>
        <p:spPr>
          <a:noFill/>
        </p:spPr>
        <p:txBody>
          <a:bodyPr/>
          <a:lstStyle/>
          <a:p>
            <a:fld id="{FABB05CD-3EAA-425A-9E07-9122DBFF9800}" type="slidenum">
              <a:rPr lang="en-US" smtClean="0"/>
              <a:pPr/>
              <a:t>17</a:t>
            </a:fld>
            <a:endParaRPr lang="en-US" smtClean="0"/>
          </a:p>
        </p:txBody>
      </p:sp>
      <p:sp>
        <p:nvSpPr>
          <p:cNvPr id="43011" name="Text Box 1"/>
          <p:cNvSpPr txBox="1">
            <a:spLocks noChangeArrowheads="1"/>
          </p:cNvSpPr>
          <p:nvPr/>
        </p:nvSpPr>
        <p:spPr bwMode="auto">
          <a:xfrm>
            <a:off x="0" y="0"/>
            <a:ext cx="1588" cy="1588"/>
          </a:xfrm>
          <a:prstGeom prst="rect">
            <a:avLst/>
          </a:prstGeom>
          <a:solidFill>
            <a:srgbClr val="FFFFFF"/>
          </a:solidFill>
          <a:ln w="9360">
            <a:solidFill>
              <a:srgbClr val="000000"/>
            </a:solidFill>
            <a:miter lim="800000"/>
            <a:headEnd/>
            <a:tailEnd/>
          </a:ln>
        </p:spPr>
        <p:txBody>
          <a:bodyPr wrap="none" anchor="ctr"/>
          <a:lstStyle/>
          <a:p>
            <a:endParaRPr lang="en-US"/>
          </a:p>
        </p:txBody>
      </p:sp>
      <p:sp>
        <p:nvSpPr>
          <p:cNvPr id="43012" name="Rectangle 2"/>
          <p:cNvSpPr>
            <a:spLocks noGrp="1" noChangeArrowheads="1"/>
          </p:cNvSpPr>
          <p:nvPr>
            <p:ph type="body"/>
          </p:nvPr>
        </p:nvSpPr>
        <p:spPr>
          <a:xfrm>
            <a:off x="777875" y="4776788"/>
            <a:ext cx="6213475" cy="4530725"/>
          </a:xfrm>
          <a:noFill/>
          <a:ln w="9360">
            <a:solidFill>
              <a:srgbClr val="000000"/>
            </a:solidFill>
          </a:ln>
        </p:spPr>
        <p:txBody>
          <a:bodyPr wrap="none" anchor="ctr"/>
          <a:lstStyle/>
          <a:p>
            <a:endParaRPr lang="en-US" smtClean="0"/>
          </a:p>
        </p:txBody>
      </p:sp>
      <p:sp>
        <p:nvSpPr>
          <p:cNvPr id="24579" name="Rectangle 3"/>
          <p:cNvSpPr>
            <a:spLocks noChangeArrowheads="1"/>
          </p:cNvSpPr>
          <p:nvPr/>
        </p:nvSpPr>
        <p:spPr bwMode="auto">
          <a:xfrm>
            <a:off x="3884613" y="8685213"/>
            <a:ext cx="2971800" cy="457200"/>
          </a:xfrm>
          <a:prstGeom prst="rect">
            <a:avLst/>
          </a:prstGeom>
          <a:noFill/>
          <a:ln w="9525">
            <a:noFill/>
            <a:round/>
            <a:headEnd/>
            <a:tailEnd/>
          </a:ln>
          <a:effectLst/>
        </p:spPr>
        <p:txBody>
          <a:bodyPr lIns="90000" tIns="49680" rIns="90000" bIns="45000"/>
          <a:lstStyle/>
          <a:p>
            <a:pPr algn="r" hangingPunct="1">
              <a:lnSpc>
                <a:spcPct val="98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fld id="{A8116D16-6B2E-4D9A-BD16-A0A60D66AEFB}" type="slidenum">
              <a:rPr lang="en-US">
                <a:solidFill>
                  <a:srgbClr val="000000"/>
                </a:solidFill>
                <a:latin typeface="+mn-lt" charset="0"/>
              </a:rPr>
              <a:pPr algn="r" hangingPunct="1">
                <a:lnSpc>
                  <a:spcPct val="98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t>17</a:t>
            </a:fld>
            <a:endParaRPr lang="en-US">
              <a:solidFill>
                <a:srgbClr val="000000"/>
              </a:solidFill>
              <a:latin typeface="+mn-lt"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3010" name="Rectangle 9"/>
          <p:cNvSpPr>
            <a:spLocks noGrp="1" noChangeArrowheads="1"/>
          </p:cNvSpPr>
          <p:nvPr>
            <p:ph type="sldNum" sz="quarter"/>
          </p:nvPr>
        </p:nvSpPr>
        <p:spPr>
          <a:noFill/>
        </p:spPr>
        <p:txBody>
          <a:bodyPr/>
          <a:lstStyle/>
          <a:p>
            <a:fld id="{FABB05CD-3EAA-425A-9E07-9122DBFF9800}" type="slidenum">
              <a:rPr lang="en-US" smtClean="0"/>
              <a:pPr/>
              <a:t>18</a:t>
            </a:fld>
            <a:endParaRPr lang="en-US" smtClean="0"/>
          </a:p>
        </p:txBody>
      </p:sp>
      <p:sp>
        <p:nvSpPr>
          <p:cNvPr id="43011" name="Text Box 1"/>
          <p:cNvSpPr txBox="1">
            <a:spLocks noChangeArrowheads="1"/>
          </p:cNvSpPr>
          <p:nvPr/>
        </p:nvSpPr>
        <p:spPr bwMode="auto">
          <a:xfrm>
            <a:off x="0" y="0"/>
            <a:ext cx="1588" cy="1588"/>
          </a:xfrm>
          <a:prstGeom prst="rect">
            <a:avLst/>
          </a:prstGeom>
          <a:solidFill>
            <a:srgbClr val="FFFFFF"/>
          </a:solidFill>
          <a:ln w="9360">
            <a:solidFill>
              <a:srgbClr val="000000"/>
            </a:solidFill>
            <a:miter lim="800000"/>
            <a:headEnd/>
            <a:tailEnd/>
          </a:ln>
        </p:spPr>
        <p:txBody>
          <a:bodyPr wrap="none" anchor="ctr"/>
          <a:lstStyle/>
          <a:p>
            <a:endParaRPr lang="en-US"/>
          </a:p>
        </p:txBody>
      </p:sp>
      <p:sp>
        <p:nvSpPr>
          <p:cNvPr id="43012" name="Rectangle 2"/>
          <p:cNvSpPr>
            <a:spLocks noGrp="1" noChangeArrowheads="1"/>
          </p:cNvSpPr>
          <p:nvPr>
            <p:ph type="body"/>
          </p:nvPr>
        </p:nvSpPr>
        <p:spPr>
          <a:xfrm>
            <a:off x="777875" y="4776788"/>
            <a:ext cx="6213475" cy="4530725"/>
          </a:xfrm>
          <a:noFill/>
          <a:ln w="9360">
            <a:solidFill>
              <a:srgbClr val="000000"/>
            </a:solidFill>
          </a:ln>
        </p:spPr>
        <p:txBody>
          <a:bodyPr wrap="none" anchor="ctr"/>
          <a:lstStyle/>
          <a:p>
            <a:endParaRPr lang="en-US" smtClean="0"/>
          </a:p>
        </p:txBody>
      </p:sp>
      <p:sp>
        <p:nvSpPr>
          <p:cNvPr id="24579" name="Rectangle 3"/>
          <p:cNvSpPr>
            <a:spLocks noChangeArrowheads="1"/>
          </p:cNvSpPr>
          <p:nvPr/>
        </p:nvSpPr>
        <p:spPr bwMode="auto">
          <a:xfrm>
            <a:off x="3884613" y="8685213"/>
            <a:ext cx="2971800" cy="457200"/>
          </a:xfrm>
          <a:prstGeom prst="rect">
            <a:avLst/>
          </a:prstGeom>
          <a:noFill/>
          <a:ln w="9525">
            <a:noFill/>
            <a:round/>
            <a:headEnd/>
            <a:tailEnd/>
          </a:ln>
          <a:effectLst/>
        </p:spPr>
        <p:txBody>
          <a:bodyPr lIns="90000" tIns="49680" rIns="90000" bIns="45000"/>
          <a:lstStyle/>
          <a:p>
            <a:pPr algn="r" hangingPunct="1">
              <a:lnSpc>
                <a:spcPct val="98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fld id="{A8116D16-6B2E-4D9A-BD16-A0A60D66AEFB}" type="slidenum">
              <a:rPr lang="en-US">
                <a:solidFill>
                  <a:srgbClr val="000000"/>
                </a:solidFill>
                <a:latin typeface="+mn-lt" charset="0"/>
              </a:rPr>
              <a:pPr algn="r" hangingPunct="1">
                <a:lnSpc>
                  <a:spcPct val="98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t>18</a:t>
            </a:fld>
            <a:endParaRPr lang="en-US">
              <a:solidFill>
                <a:srgbClr val="000000"/>
              </a:solidFill>
              <a:latin typeface="+mn-lt"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3010" name="Rectangle 9"/>
          <p:cNvSpPr>
            <a:spLocks noGrp="1" noChangeArrowheads="1"/>
          </p:cNvSpPr>
          <p:nvPr>
            <p:ph type="sldNum" sz="quarter"/>
          </p:nvPr>
        </p:nvSpPr>
        <p:spPr>
          <a:noFill/>
        </p:spPr>
        <p:txBody>
          <a:bodyPr/>
          <a:lstStyle/>
          <a:p>
            <a:fld id="{FABB05CD-3EAA-425A-9E07-9122DBFF9800}" type="slidenum">
              <a:rPr lang="en-US" smtClean="0"/>
              <a:pPr/>
              <a:t>19</a:t>
            </a:fld>
            <a:endParaRPr lang="en-US" smtClean="0"/>
          </a:p>
        </p:txBody>
      </p:sp>
      <p:sp>
        <p:nvSpPr>
          <p:cNvPr id="43011" name="Text Box 1"/>
          <p:cNvSpPr txBox="1">
            <a:spLocks noChangeArrowheads="1"/>
          </p:cNvSpPr>
          <p:nvPr/>
        </p:nvSpPr>
        <p:spPr bwMode="auto">
          <a:xfrm>
            <a:off x="0" y="0"/>
            <a:ext cx="1588" cy="1588"/>
          </a:xfrm>
          <a:prstGeom prst="rect">
            <a:avLst/>
          </a:prstGeom>
          <a:solidFill>
            <a:srgbClr val="FFFFFF"/>
          </a:solidFill>
          <a:ln w="9360">
            <a:solidFill>
              <a:srgbClr val="000000"/>
            </a:solidFill>
            <a:miter lim="800000"/>
            <a:headEnd/>
            <a:tailEnd/>
          </a:ln>
        </p:spPr>
        <p:txBody>
          <a:bodyPr wrap="none" anchor="ctr"/>
          <a:lstStyle/>
          <a:p>
            <a:endParaRPr lang="en-US"/>
          </a:p>
        </p:txBody>
      </p:sp>
      <p:sp>
        <p:nvSpPr>
          <p:cNvPr id="43012" name="Rectangle 2"/>
          <p:cNvSpPr>
            <a:spLocks noGrp="1" noChangeArrowheads="1"/>
          </p:cNvSpPr>
          <p:nvPr>
            <p:ph type="body"/>
          </p:nvPr>
        </p:nvSpPr>
        <p:spPr>
          <a:xfrm>
            <a:off x="777875" y="4776788"/>
            <a:ext cx="6213475" cy="4530725"/>
          </a:xfrm>
          <a:noFill/>
          <a:ln w="9360">
            <a:solidFill>
              <a:srgbClr val="000000"/>
            </a:solidFill>
          </a:ln>
        </p:spPr>
        <p:txBody>
          <a:bodyPr wrap="none" anchor="ctr"/>
          <a:lstStyle/>
          <a:p>
            <a:endParaRPr lang="en-US" smtClean="0"/>
          </a:p>
        </p:txBody>
      </p:sp>
      <p:sp>
        <p:nvSpPr>
          <p:cNvPr id="24579" name="Rectangle 3"/>
          <p:cNvSpPr>
            <a:spLocks noChangeArrowheads="1"/>
          </p:cNvSpPr>
          <p:nvPr/>
        </p:nvSpPr>
        <p:spPr bwMode="auto">
          <a:xfrm>
            <a:off x="3884613" y="8685213"/>
            <a:ext cx="2971800" cy="457200"/>
          </a:xfrm>
          <a:prstGeom prst="rect">
            <a:avLst/>
          </a:prstGeom>
          <a:noFill/>
          <a:ln w="9525">
            <a:noFill/>
            <a:round/>
            <a:headEnd/>
            <a:tailEnd/>
          </a:ln>
          <a:effectLst/>
        </p:spPr>
        <p:txBody>
          <a:bodyPr lIns="90000" tIns="49680" rIns="90000" bIns="45000"/>
          <a:lstStyle/>
          <a:p>
            <a:pPr algn="r" hangingPunct="1">
              <a:lnSpc>
                <a:spcPct val="98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fld id="{A8116D16-6B2E-4D9A-BD16-A0A60D66AEFB}" type="slidenum">
              <a:rPr lang="en-US">
                <a:solidFill>
                  <a:srgbClr val="000000"/>
                </a:solidFill>
                <a:latin typeface="+mn-lt" charset="0"/>
              </a:rPr>
              <a:pPr algn="r" hangingPunct="1">
                <a:lnSpc>
                  <a:spcPct val="98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t>19</a:t>
            </a:fld>
            <a:endParaRPr lang="en-US">
              <a:solidFill>
                <a:srgbClr val="000000"/>
              </a:solidFill>
              <a:latin typeface="+mn-lt"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3010" name="Rectangle 9"/>
          <p:cNvSpPr>
            <a:spLocks noGrp="1" noChangeArrowheads="1"/>
          </p:cNvSpPr>
          <p:nvPr>
            <p:ph type="sldNum" sz="quarter"/>
          </p:nvPr>
        </p:nvSpPr>
        <p:spPr>
          <a:noFill/>
        </p:spPr>
        <p:txBody>
          <a:bodyPr/>
          <a:lstStyle/>
          <a:p>
            <a:fld id="{FABB05CD-3EAA-425A-9E07-9122DBFF9800}" type="slidenum">
              <a:rPr lang="en-US" smtClean="0"/>
              <a:pPr/>
              <a:t>20</a:t>
            </a:fld>
            <a:endParaRPr lang="en-US" smtClean="0"/>
          </a:p>
        </p:txBody>
      </p:sp>
      <p:sp>
        <p:nvSpPr>
          <p:cNvPr id="43011" name="Text Box 1"/>
          <p:cNvSpPr txBox="1">
            <a:spLocks noChangeArrowheads="1"/>
          </p:cNvSpPr>
          <p:nvPr/>
        </p:nvSpPr>
        <p:spPr bwMode="auto">
          <a:xfrm>
            <a:off x="0" y="0"/>
            <a:ext cx="1588" cy="1588"/>
          </a:xfrm>
          <a:prstGeom prst="rect">
            <a:avLst/>
          </a:prstGeom>
          <a:solidFill>
            <a:srgbClr val="FFFFFF"/>
          </a:solidFill>
          <a:ln w="9360">
            <a:solidFill>
              <a:srgbClr val="000000"/>
            </a:solidFill>
            <a:miter lim="800000"/>
            <a:headEnd/>
            <a:tailEnd/>
          </a:ln>
        </p:spPr>
        <p:txBody>
          <a:bodyPr wrap="none" anchor="ctr"/>
          <a:lstStyle/>
          <a:p>
            <a:endParaRPr lang="en-US"/>
          </a:p>
        </p:txBody>
      </p:sp>
      <p:sp>
        <p:nvSpPr>
          <p:cNvPr id="43012" name="Rectangle 2"/>
          <p:cNvSpPr>
            <a:spLocks noGrp="1" noChangeArrowheads="1"/>
          </p:cNvSpPr>
          <p:nvPr>
            <p:ph type="body"/>
          </p:nvPr>
        </p:nvSpPr>
        <p:spPr>
          <a:xfrm>
            <a:off x="777875" y="4776788"/>
            <a:ext cx="6213475" cy="4530725"/>
          </a:xfrm>
          <a:noFill/>
          <a:ln w="9360">
            <a:solidFill>
              <a:srgbClr val="000000"/>
            </a:solidFill>
          </a:ln>
        </p:spPr>
        <p:txBody>
          <a:bodyPr wrap="none" anchor="ctr"/>
          <a:lstStyle/>
          <a:p>
            <a:endParaRPr lang="en-US" smtClean="0"/>
          </a:p>
        </p:txBody>
      </p:sp>
      <p:sp>
        <p:nvSpPr>
          <p:cNvPr id="24579" name="Rectangle 3"/>
          <p:cNvSpPr>
            <a:spLocks noChangeArrowheads="1"/>
          </p:cNvSpPr>
          <p:nvPr/>
        </p:nvSpPr>
        <p:spPr bwMode="auto">
          <a:xfrm>
            <a:off x="3884613" y="8685213"/>
            <a:ext cx="2971800" cy="457200"/>
          </a:xfrm>
          <a:prstGeom prst="rect">
            <a:avLst/>
          </a:prstGeom>
          <a:noFill/>
          <a:ln w="9525">
            <a:noFill/>
            <a:round/>
            <a:headEnd/>
            <a:tailEnd/>
          </a:ln>
          <a:effectLst/>
        </p:spPr>
        <p:txBody>
          <a:bodyPr lIns="90000" tIns="49680" rIns="90000" bIns="45000"/>
          <a:lstStyle/>
          <a:p>
            <a:pPr algn="r" hangingPunct="1">
              <a:lnSpc>
                <a:spcPct val="98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fld id="{A8116D16-6B2E-4D9A-BD16-A0A60D66AEFB}" type="slidenum">
              <a:rPr lang="en-US">
                <a:solidFill>
                  <a:srgbClr val="000000"/>
                </a:solidFill>
                <a:latin typeface="+mn-lt" charset="0"/>
              </a:rPr>
              <a:pPr algn="r" hangingPunct="1">
                <a:lnSpc>
                  <a:spcPct val="98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t>20</a:t>
            </a:fld>
            <a:endParaRPr lang="en-US">
              <a:solidFill>
                <a:srgbClr val="000000"/>
              </a:solidFill>
              <a:latin typeface="+mn-lt"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3010" name="Rectangle 9"/>
          <p:cNvSpPr>
            <a:spLocks noGrp="1" noChangeArrowheads="1"/>
          </p:cNvSpPr>
          <p:nvPr>
            <p:ph type="sldNum" sz="quarter"/>
          </p:nvPr>
        </p:nvSpPr>
        <p:spPr>
          <a:noFill/>
        </p:spPr>
        <p:txBody>
          <a:bodyPr/>
          <a:lstStyle/>
          <a:p>
            <a:fld id="{FABB05CD-3EAA-425A-9E07-9122DBFF9800}" type="slidenum">
              <a:rPr lang="en-US" smtClean="0"/>
              <a:pPr/>
              <a:t>21</a:t>
            </a:fld>
            <a:endParaRPr lang="en-US" smtClean="0"/>
          </a:p>
        </p:txBody>
      </p:sp>
      <p:sp>
        <p:nvSpPr>
          <p:cNvPr id="43011" name="Text Box 1"/>
          <p:cNvSpPr txBox="1">
            <a:spLocks noChangeArrowheads="1"/>
          </p:cNvSpPr>
          <p:nvPr/>
        </p:nvSpPr>
        <p:spPr bwMode="auto">
          <a:xfrm>
            <a:off x="0" y="0"/>
            <a:ext cx="1588" cy="1588"/>
          </a:xfrm>
          <a:prstGeom prst="rect">
            <a:avLst/>
          </a:prstGeom>
          <a:solidFill>
            <a:srgbClr val="FFFFFF"/>
          </a:solidFill>
          <a:ln w="9360">
            <a:solidFill>
              <a:srgbClr val="000000"/>
            </a:solidFill>
            <a:miter lim="800000"/>
            <a:headEnd/>
            <a:tailEnd/>
          </a:ln>
        </p:spPr>
        <p:txBody>
          <a:bodyPr wrap="none" anchor="ctr"/>
          <a:lstStyle/>
          <a:p>
            <a:endParaRPr lang="en-US"/>
          </a:p>
        </p:txBody>
      </p:sp>
      <p:sp>
        <p:nvSpPr>
          <p:cNvPr id="43012" name="Rectangle 2"/>
          <p:cNvSpPr>
            <a:spLocks noGrp="1" noChangeArrowheads="1"/>
          </p:cNvSpPr>
          <p:nvPr>
            <p:ph type="body"/>
          </p:nvPr>
        </p:nvSpPr>
        <p:spPr>
          <a:xfrm>
            <a:off x="777875" y="4776788"/>
            <a:ext cx="6213475" cy="4530725"/>
          </a:xfrm>
          <a:noFill/>
          <a:ln w="9360">
            <a:solidFill>
              <a:srgbClr val="000000"/>
            </a:solidFill>
          </a:ln>
        </p:spPr>
        <p:txBody>
          <a:bodyPr wrap="none" anchor="ctr"/>
          <a:lstStyle/>
          <a:p>
            <a:endParaRPr lang="en-US" smtClean="0"/>
          </a:p>
        </p:txBody>
      </p:sp>
      <p:sp>
        <p:nvSpPr>
          <p:cNvPr id="24579" name="Rectangle 3"/>
          <p:cNvSpPr>
            <a:spLocks noChangeArrowheads="1"/>
          </p:cNvSpPr>
          <p:nvPr/>
        </p:nvSpPr>
        <p:spPr bwMode="auto">
          <a:xfrm>
            <a:off x="3884613" y="8685213"/>
            <a:ext cx="2971800" cy="457200"/>
          </a:xfrm>
          <a:prstGeom prst="rect">
            <a:avLst/>
          </a:prstGeom>
          <a:noFill/>
          <a:ln w="9525">
            <a:noFill/>
            <a:round/>
            <a:headEnd/>
            <a:tailEnd/>
          </a:ln>
          <a:effectLst/>
        </p:spPr>
        <p:txBody>
          <a:bodyPr lIns="90000" tIns="49680" rIns="90000" bIns="45000"/>
          <a:lstStyle/>
          <a:p>
            <a:pPr algn="r" hangingPunct="1">
              <a:lnSpc>
                <a:spcPct val="98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fld id="{A8116D16-6B2E-4D9A-BD16-A0A60D66AEFB}" type="slidenum">
              <a:rPr lang="en-US">
                <a:solidFill>
                  <a:srgbClr val="000000"/>
                </a:solidFill>
                <a:latin typeface="+mn-lt" charset="0"/>
              </a:rPr>
              <a:pPr algn="r" hangingPunct="1">
                <a:lnSpc>
                  <a:spcPct val="98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t>21</a:t>
            </a:fld>
            <a:endParaRPr lang="en-US">
              <a:solidFill>
                <a:srgbClr val="000000"/>
              </a:solidFill>
              <a:latin typeface="+mn-lt"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3010" name="Rectangle 9"/>
          <p:cNvSpPr>
            <a:spLocks noGrp="1" noChangeArrowheads="1"/>
          </p:cNvSpPr>
          <p:nvPr>
            <p:ph type="sldNum" sz="quarter"/>
          </p:nvPr>
        </p:nvSpPr>
        <p:spPr>
          <a:noFill/>
        </p:spPr>
        <p:txBody>
          <a:bodyPr/>
          <a:lstStyle/>
          <a:p>
            <a:fld id="{FABB05CD-3EAA-425A-9E07-9122DBFF9800}" type="slidenum">
              <a:rPr lang="en-US" smtClean="0"/>
              <a:pPr/>
              <a:t>22</a:t>
            </a:fld>
            <a:endParaRPr lang="en-US" smtClean="0"/>
          </a:p>
        </p:txBody>
      </p:sp>
      <p:sp>
        <p:nvSpPr>
          <p:cNvPr id="43011" name="Text Box 1"/>
          <p:cNvSpPr txBox="1">
            <a:spLocks noChangeArrowheads="1"/>
          </p:cNvSpPr>
          <p:nvPr/>
        </p:nvSpPr>
        <p:spPr bwMode="auto">
          <a:xfrm>
            <a:off x="0" y="0"/>
            <a:ext cx="1588" cy="1588"/>
          </a:xfrm>
          <a:prstGeom prst="rect">
            <a:avLst/>
          </a:prstGeom>
          <a:solidFill>
            <a:srgbClr val="FFFFFF"/>
          </a:solidFill>
          <a:ln w="9360">
            <a:solidFill>
              <a:srgbClr val="000000"/>
            </a:solidFill>
            <a:miter lim="800000"/>
            <a:headEnd/>
            <a:tailEnd/>
          </a:ln>
        </p:spPr>
        <p:txBody>
          <a:bodyPr wrap="none" anchor="ctr"/>
          <a:lstStyle/>
          <a:p>
            <a:endParaRPr lang="en-US"/>
          </a:p>
        </p:txBody>
      </p:sp>
      <p:sp>
        <p:nvSpPr>
          <p:cNvPr id="43012" name="Rectangle 2"/>
          <p:cNvSpPr>
            <a:spLocks noGrp="1" noChangeArrowheads="1"/>
          </p:cNvSpPr>
          <p:nvPr>
            <p:ph type="body"/>
          </p:nvPr>
        </p:nvSpPr>
        <p:spPr>
          <a:xfrm>
            <a:off x="777875" y="4776788"/>
            <a:ext cx="6213475" cy="4530725"/>
          </a:xfrm>
          <a:noFill/>
          <a:ln w="9360">
            <a:solidFill>
              <a:srgbClr val="000000"/>
            </a:solidFill>
          </a:ln>
        </p:spPr>
        <p:txBody>
          <a:bodyPr wrap="none" anchor="ctr"/>
          <a:lstStyle/>
          <a:p>
            <a:endParaRPr lang="en-US" smtClean="0"/>
          </a:p>
        </p:txBody>
      </p:sp>
      <p:sp>
        <p:nvSpPr>
          <p:cNvPr id="24579" name="Rectangle 3"/>
          <p:cNvSpPr>
            <a:spLocks noChangeArrowheads="1"/>
          </p:cNvSpPr>
          <p:nvPr/>
        </p:nvSpPr>
        <p:spPr bwMode="auto">
          <a:xfrm>
            <a:off x="3884613" y="8685213"/>
            <a:ext cx="2971800" cy="457200"/>
          </a:xfrm>
          <a:prstGeom prst="rect">
            <a:avLst/>
          </a:prstGeom>
          <a:noFill/>
          <a:ln w="9525">
            <a:noFill/>
            <a:round/>
            <a:headEnd/>
            <a:tailEnd/>
          </a:ln>
          <a:effectLst/>
        </p:spPr>
        <p:txBody>
          <a:bodyPr lIns="90000" tIns="49680" rIns="90000" bIns="45000"/>
          <a:lstStyle/>
          <a:p>
            <a:pPr algn="r" hangingPunct="1">
              <a:lnSpc>
                <a:spcPct val="98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fld id="{A8116D16-6B2E-4D9A-BD16-A0A60D66AEFB}" type="slidenum">
              <a:rPr lang="en-US">
                <a:solidFill>
                  <a:srgbClr val="000000"/>
                </a:solidFill>
                <a:latin typeface="+mn-lt" charset="0"/>
              </a:rPr>
              <a:pPr algn="r" hangingPunct="1">
                <a:lnSpc>
                  <a:spcPct val="98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t>22</a:t>
            </a:fld>
            <a:endParaRPr lang="en-US">
              <a:solidFill>
                <a:srgbClr val="000000"/>
              </a:solidFill>
              <a:latin typeface="+mn-lt"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3010" name="Rectangle 9"/>
          <p:cNvSpPr>
            <a:spLocks noGrp="1" noChangeArrowheads="1"/>
          </p:cNvSpPr>
          <p:nvPr>
            <p:ph type="sldNum" sz="quarter"/>
          </p:nvPr>
        </p:nvSpPr>
        <p:spPr>
          <a:noFill/>
        </p:spPr>
        <p:txBody>
          <a:bodyPr/>
          <a:lstStyle/>
          <a:p>
            <a:fld id="{FABB05CD-3EAA-425A-9E07-9122DBFF9800}" type="slidenum">
              <a:rPr lang="en-US" smtClean="0"/>
              <a:pPr/>
              <a:t>23</a:t>
            </a:fld>
            <a:endParaRPr lang="en-US" smtClean="0"/>
          </a:p>
        </p:txBody>
      </p:sp>
      <p:sp>
        <p:nvSpPr>
          <p:cNvPr id="43011" name="Text Box 1"/>
          <p:cNvSpPr txBox="1">
            <a:spLocks noChangeArrowheads="1"/>
          </p:cNvSpPr>
          <p:nvPr/>
        </p:nvSpPr>
        <p:spPr bwMode="auto">
          <a:xfrm>
            <a:off x="0" y="0"/>
            <a:ext cx="1588" cy="1588"/>
          </a:xfrm>
          <a:prstGeom prst="rect">
            <a:avLst/>
          </a:prstGeom>
          <a:solidFill>
            <a:srgbClr val="FFFFFF"/>
          </a:solidFill>
          <a:ln w="9360">
            <a:solidFill>
              <a:srgbClr val="000000"/>
            </a:solidFill>
            <a:miter lim="800000"/>
            <a:headEnd/>
            <a:tailEnd/>
          </a:ln>
        </p:spPr>
        <p:txBody>
          <a:bodyPr wrap="none" anchor="ctr"/>
          <a:lstStyle/>
          <a:p>
            <a:endParaRPr lang="en-US"/>
          </a:p>
        </p:txBody>
      </p:sp>
      <p:sp>
        <p:nvSpPr>
          <p:cNvPr id="43012" name="Rectangle 2"/>
          <p:cNvSpPr>
            <a:spLocks noGrp="1" noChangeArrowheads="1"/>
          </p:cNvSpPr>
          <p:nvPr>
            <p:ph type="body"/>
          </p:nvPr>
        </p:nvSpPr>
        <p:spPr>
          <a:xfrm>
            <a:off x="777875" y="4776788"/>
            <a:ext cx="6213475" cy="4530725"/>
          </a:xfrm>
          <a:noFill/>
          <a:ln w="9360">
            <a:solidFill>
              <a:srgbClr val="000000"/>
            </a:solidFill>
          </a:ln>
        </p:spPr>
        <p:txBody>
          <a:bodyPr wrap="none" anchor="ctr"/>
          <a:lstStyle/>
          <a:p>
            <a:endParaRPr lang="en-US" smtClean="0"/>
          </a:p>
        </p:txBody>
      </p:sp>
      <p:sp>
        <p:nvSpPr>
          <p:cNvPr id="24579" name="Rectangle 3"/>
          <p:cNvSpPr>
            <a:spLocks noChangeArrowheads="1"/>
          </p:cNvSpPr>
          <p:nvPr/>
        </p:nvSpPr>
        <p:spPr bwMode="auto">
          <a:xfrm>
            <a:off x="3884613" y="8685213"/>
            <a:ext cx="2971800" cy="457200"/>
          </a:xfrm>
          <a:prstGeom prst="rect">
            <a:avLst/>
          </a:prstGeom>
          <a:noFill/>
          <a:ln w="9525">
            <a:noFill/>
            <a:round/>
            <a:headEnd/>
            <a:tailEnd/>
          </a:ln>
          <a:effectLst/>
        </p:spPr>
        <p:txBody>
          <a:bodyPr lIns="90000" tIns="49680" rIns="90000" bIns="45000"/>
          <a:lstStyle/>
          <a:p>
            <a:pPr algn="r" hangingPunct="1">
              <a:lnSpc>
                <a:spcPct val="98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fld id="{A8116D16-6B2E-4D9A-BD16-A0A60D66AEFB}" type="slidenum">
              <a:rPr lang="en-US">
                <a:solidFill>
                  <a:srgbClr val="000000"/>
                </a:solidFill>
                <a:latin typeface="+mn-lt" charset="0"/>
              </a:rPr>
              <a:pPr algn="r" hangingPunct="1">
                <a:lnSpc>
                  <a:spcPct val="98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t>23</a:t>
            </a:fld>
            <a:endParaRPr lang="en-US">
              <a:solidFill>
                <a:srgbClr val="000000"/>
              </a:solidFill>
              <a:latin typeface="+mn-lt"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3010" name="Rectangle 9"/>
          <p:cNvSpPr>
            <a:spLocks noGrp="1" noChangeArrowheads="1"/>
          </p:cNvSpPr>
          <p:nvPr>
            <p:ph type="sldNum" sz="quarter"/>
          </p:nvPr>
        </p:nvSpPr>
        <p:spPr>
          <a:noFill/>
        </p:spPr>
        <p:txBody>
          <a:bodyPr/>
          <a:lstStyle/>
          <a:p>
            <a:fld id="{FABB05CD-3EAA-425A-9E07-9122DBFF9800}" type="slidenum">
              <a:rPr lang="en-US" smtClean="0"/>
              <a:pPr/>
              <a:t>24</a:t>
            </a:fld>
            <a:endParaRPr lang="en-US" smtClean="0"/>
          </a:p>
        </p:txBody>
      </p:sp>
      <p:sp>
        <p:nvSpPr>
          <p:cNvPr id="43011" name="Text Box 1"/>
          <p:cNvSpPr txBox="1">
            <a:spLocks noChangeArrowheads="1"/>
          </p:cNvSpPr>
          <p:nvPr/>
        </p:nvSpPr>
        <p:spPr bwMode="auto">
          <a:xfrm>
            <a:off x="0" y="0"/>
            <a:ext cx="1588" cy="1588"/>
          </a:xfrm>
          <a:prstGeom prst="rect">
            <a:avLst/>
          </a:prstGeom>
          <a:solidFill>
            <a:srgbClr val="FFFFFF"/>
          </a:solidFill>
          <a:ln w="9360">
            <a:solidFill>
              <a:srgbClr val="000000"/>
            </a:solidFill>
            <a:miter lim="800000"/>
            <a:headEnd/>
            <a:tailEnd/>
          </a:ln>
        </p:spPr>
        <p:txBody>
          <a:bodyPr wrap="none" anchor="ctr"/>
          <a:lstStyle/>
          <a:p>
            <a:endParaRPr lang="en-US"/>
          </a:p>
        </p:txBody>
      </p:sp>
      <p:sp>
        <p:nvSpPr>
          <p:cNvPr id="43012" name="Rectangle 2"/>
          <p:cNvSpPr>
            <a:spLocks noGrp="1" noChangeArrowheads="1"/>
          </p:cNvSpPr>
          <p:nvPr>
            <p:ph type="body"/>
          </p:nvPr>
        </p:nvSpPr>
        <p:spPr>
          <a:xfrm>
            <a:off x="777875" y="4776788"/>
            <a:ext cx="6213475" cy="4530725"/>
          </a:xfrm>
          <a:noFill/>
          <a:ln w="9360">
            <a:solidFill>
              <a:srgbClr val="000000"/>
            </a:solidFill>
          </a:ln>
        </p:spPr>
        <p:txBody>
          <a:bodyPr wrap="none" anchor="ctr"/>
          <a:lstStyle/>
          <a:p>
            <a:endParaRPr lang="en-US" smtClean="0"/>
          </a:p>
        </p:txBody>
      </p:sp>
      <p:sp>
        <p:nvSpPr>
          <p:cNvPr id="24579" name="Rectangle 3"/>
          <p:cNvSpPr>
            <a:spLocks noChangeArrowheads="1"/>
          </p:cNvSpPr>
          <p:nvPr/>
        </p:nvSpPr>
        <p:spPr bwMode="auto">
          <a:xfrm>
            <a:off x="3884613" y="8685213"/>
            <a:ext cx="2971800" cy="457200"/>
          </a:xfrm>
          <a:prstGeom prst="rect">
            <a:avLst/>
          </a:prstGeom>
          <a:noFill/>
          <a:ln w="9525">
            <a:noFill/>
            <a:round/>
            <a:headEnd/>
            <a:tailEnd/>
          </a:ln>
          <a:effectLst/>
        </p:spPr>
        <p:txBody>
          <a:bodyPr lIns="90000" tIns="49680" rIns="90000" bIns="45000"/>
          <a:lstStyle/>
          <a:p>
            <a:pPr algn="r" hangingPunct="1">
              <a:lnSpc>
                <a:spcPct val="98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fld id="{A8116D16-6B2E-4D9A-BD16-A0A60D66AEFB}" type="slidenum">
              <a:rPr lang="en-US">
                <a:solidFill>
                  <a:srgbClr val="000000"/>
                </a:solidFill>
                <a:latin typeface="+mn-lt" charset="0"/>
              </a:rPr>
              <a:pPr algn="r" hangingPunct="1">
                <a:lnSpc>
                  <a:spcPct val="98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t>24</a:t>
            </a:fld>
            <a:endParaRPr lang="en-US">
              <a:solidFill>
                <a:srgbClr val="000000"/>
              </a:solidFill>
              <a:latin typeface="+mn-lt"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3010" name="Rectangle 9"/>
          <p:cNvSpPr>
            <a:spLocks noGrp="1" noChangeArrowheads="1"/>
          </p:cNvSpPr>
          <p:nvPr>
            <p:ph type="sldNum" sz="quarter"/>
          </p:nvPr>
        </p:nvSpPr>
        <p:spPr>
          <a:noFill/>
        </p:spPr>
        <p:txBody>
          <a:bodyPr/>
          <a:lstStyle/>
          <a:p>
            <a:fld id="{FABB05CD-3EAA-425A-9E07-9122DBFF9800}" type="slidenum">
              <a:rPr lang="en-US" smtClean="0"/>
              <a:pPr/>
              <a:t>25</a:t>
            </a:fld>
            <a:endParaRPr lang="en-US" smtClean="0"/>
          </a:p>
        </p:txBody>
      </p:sp>
      <p:sp>
        <p:nvSpPr>
          <p:cNvPr id="43011" name="Text Box 1"/>
          <p:cNvSpPr txBox="1">
            <a:spLocks noChangeArrowheads="1"/>
          </p:cNvSpPr>
          <p:nvPr/>
        </p:nvSpPr>
        <p:spPr bwMode="auto">
          <a:xfrm>
            <a:off x="0" y="0"/>
            <a:ext cx="1588" cy="1588"/>
          </a:xfrm>
          <a:prstGeom prst="rect">
            <a:avLst/>
          </a:prstGeom>
          <a:solidFill>
            <a:srgbClr val="FFFFFF"/>
          </a:solidFill>
          <a:ln w="9360">
            <a:solidFill>
              <a:srgbClr val="000000"/>
            </a:solidFill>
            <a:miter lim="800000"/>
            <a:headEnd/>
            <a:tailEnd/>
          </a:ln>
        </p:spPr>
        <p:txBody>
          <a:bodyPr wrap="none" anchor="ctr"/>
          <a:lstStyle/>
          <a:p>
            <a:endParaRPr lang="en-US"/>
          </a:p>
        </p:txBody>
      </p:sp>
      <p:sp>
        <p:nvSpPr>
          <p:cNvPr id="43012" name="Rectangle 2"/>
          <p:cNvSpPr>
            <a:spLocks noGrp="1" noChangeArrowheads="1"/>
          </p:cNvSpPr>
          <p:nvPr>
            <p:ph type="body"/>
          </p:nvPr>
        </p:nvSpPr>
        <p:spPr>
          <a:xfrm>
            <a:off x="777875" y="4776788"/>
            <a:ext cx="6213475" cy="4530725"/>
          </a:xfrm>
          <a:noFill/>
          <a:ln w="9360">
            <a:solidFill>
              <a:srgbClr val="000000"/>
            </a:solidFill>
          </a:ln>
        </p:spPr>
        <p:txBody>
          <a:bodyPr wrap="none" anchor="ctr"/>
          <a:lstStyle/>
          <a:p>
            <a:endParaRPr lang="en-US" smtClean="0"/>
          </a:p>
        </p:txBody>
      </p:sp>
      <p:sp>
        <p:nvSpPr>
          <p:cNvPr id="24579" name="Rectangle 3"/>
          <p:cNvSpPr>
            <a:spLocks noChangeArrowheads="1"/>
          </p:cNvSpPr>
          <p:nvPr/>
        </p:nvSpPr>
        <p:spPr bwMode="auto">
          <a:xfrm>
            <a:off x="3884613" y="8685213"/>
            <a:ext cx="2971800" cy="457200"/>
          </a:xfrm>
          <a:prstGeom prst="rect">
            <a:avLst/>
          </a:prstGeom>
          <a:noFill/>
          <a:ln w="9525">
            <a:noFill/>
            <a:round/>
            <a:headEnd/>
            <a:tailEnd/>
          </a:ln>
          <a:effectLst/>
        </p:spPr>
        <p:txBody>
          <a:bodyPr lIns="90000" tIns="49680" rIns="90000" bIns="45000"/>
          <a:lstStyle/>
          <a:p>
            <a:pPr algn="r" hangingPunct="1">
              <a:lnSpc>
                <a:spcPct val="98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fld id="{A8116D16-6B2E-4D9A-BD16-A0A60D66AEFB}" type="slidenum">
              <a:rPr lang="en-US">
                <a:solidFill>
                  <a:srgbClr val="000000"/>
                </a:solidFill>
                <a:latin typeface="+mn-lt" charset="0"/>
              </a:rPr>
              <a:pPr algn="r" hangingPunct="1">
                <a:lnSpc>
                  <a:spcPct val="98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t>25</a:t>
            </a:fld>
            <a:endParaRPr lang="en-US">
              <a:solidFill>
                <a:srgbClr val="000000"/>
              </a:solidFill>
              <a:latin typeface="+mn-lt"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3010" name="Rectangle 9"/>
          <p:cNvSpPr>
            <a:spLocks noGrp="1" noChangeArrowheads="1"/>
          </p:cNvSpPr>
          <p:nvPr>
            <p:ph type="sldNum" sz="quarter"/>
          </p:nvPr>
        </p:nvSpPr>
        <p:spPr>
          <a:noFill/>
        </p:spPr>
        <p:txBody>
          <a:bodyPr/>
          <a:lstStyle/>
          <a:p>
            <a:fld id="{FABB05CD-3EAA-425A-9E07-9122DBFF9800}" type="slidenum">
              <a:rPr lang="en-US" smtClean="0"/>
              <a:pPr/>
              <a:t>26</a:t>
            </a:fld>
            <a:endParaRPr lang="en-US" smtClean="0"/>
          </a:p>
        </p:txBody>
      </p:sp>
      <p:sp>
        <p:nvSpPr>
          <p:cNvPr id="43011" name="Text Box 1"/>
          <p:cNvSpPr txBox="1">
            <a:spLocks noChangeArrowheads="1"/>
          </p:cNvSpPr>
          <p:nvPr/>
        </p:nvSpPr>
        <p:spPr bwMode="auto">
          <a:xfrm>
            <a:off x="0" y="0"/>
            <a:ext cx="1588" cy="1588"/>
          </a:xfrm>
          <a:prstGeom prst="rect">
            <a:avLst/>
          </a:prstGeom>
          <a:solidFill>
            <a:srgbClr val="FFFFFF"/>
          </a:solidFill>
          <a:ln w="9360">
            <a:solidFill>
              <a:srgbClr val="000000"/>
            </a:solidFill>
            <a:miter lim="800000"/>
            <a:headEnd/>
            <a:tailEnd/>
          </a:ln>
        </p:spPr>
        <p:txBody>
          <a:bodyPr wrap="none" anchor="ctr"/>
          <a:lstStyle/>
          <a:p>
            <a:endParaRPr lang="en-US"/>
          </a:p>
        </p:txBody>
      </p:sp>
      <p:sp>
        <p:nvSpPr>
          <p:cNvPr id="43012" name="Rectangle 2"/>
          <p:cNvSpPr>
            <a:spLocks noGrp="1" noChangeArrowheads="1"/>
          </p:cNvSpPr>
          <p:nvPr>
            <p:ph type="body"/>
          </p:nvPr>
        </p:nvSpPr>
        <p:spPr>
          <a:xfrm>
            <a:off x="777875" y="4776788"/>
            <a:ext cx="6213475" cy="4530725"/>
          </a:xfrm>
          <a:noFill/>
          <a:ln w="9360">
            <a:solidFill>
              <a:srgbClr val="000000"/>
            </a:solidFill>
          </a:ln>
        </p:spPr>
        <p:txBody>
          <a:bodyPr wrap="none" anchor="ctr"/>
          <a:lstStyle/>
          <a:p>
            <a:endParaRPr lang="en-US" smtClean="0"/>
          </a:p>
        </p:txBody>
      </p:sp>
      <p:sp>
        <p:nvSpPr>
          <p:cNvPr id="24579" name="Rectangle 3"/>
          <p:cNvSpPr>
            <a:spLocks noChangeArrowheads="1"/>
          </p:cNvSpPr>
          <p:nvPr/>
        </p:nvSpPr>
        <p:spPr bwMode="auto">
          <a:xfrm>
            <a:off x="3884613" y="8685213"/>
            <a:ext cx="2971800" cy="457200"/>
          </a:xfrm>
          <a:prstGeom prst="rect">
            <a:avLst/>
          </a:prstGeom>
          <a:noFill/>
          <a:ln w="9525">
            <a:noFill/>
            <a:round/>
            <a:headEnd/>
            <a:tailEnd/>
          </a:ln>
          <a:effectLst/>
        </p:spPr>
        <p:txBody>
          <a:bodyPr lIns="90000" tIns="49680" rIns="90000" bIns="45000"/>
          <a:lstStyle/>
          <a:p>
            <a:pPr algn="r" hangingPunct="1">
              <a:lnSpc>
                <a:spcPct val="98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fld id="{A8116D16-6B2E-4D9A-BD16-A0A60D66AEFB}" type="slidenum">
              <a:rPr lang="en-US">
                <a:solidFill>
                  <a:srgbClr val="000000"/>
                </a:solidFill>
                <a:latin typeface="+mn-lt" charset="0"/>
              </a:rPr>
              <a:pPr algn="r" hangingPunct="1">
                <a:lnSpc>
                  <a:spcPct val="98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t>26</a:t>
            </a:fld>
            <a:endParaRPr lang="en-US">
              <a:solidFill>
                <a:srgbClr val="000000"/>
              </a:solidFill>
              <a:latin typeface="+mn-lt"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3010" name="Rectangle 9"/>
          <p:cNvSpPr>
            <a:spLocks noGrp="1" noChangeArrowheads="1"/>
          </p:cNvSpPr>
          <p:nvPr>
            <p:ph type="sldNum" sz="quarter"/>
          </p:nvPr>
        </p:nvSpPr>
        <p:spPr>
          <a:noFill/>
        </p:spPr>
        <p:txBody>
          <a:bodyPr/>
          <a:lstStyle/>
          <a:p>
            <a:fld id="{FABB05CD-3EAA-425A-9E07-9122DBFF9800}" type="slidenum">
              <a:rPr lang="en-US" smtClean="0"/>
              <a:pPr/>
              <a:t>27</a:t>
            </a:fld>
            <a:endParaRPr lang="en-US" smtClean="0"/>
          </a:p>
        </p:txBody>
      </p:sp>
      <p:sp>
        <p:nvSpPr>
          <p:cNvPr id="43011" name="Text Box 1"/>
          <p:cNvSpPr txBox="1">
            <a:spLocks noChangeArrowheads="1"/>
          </p:cNvSpPr>
          <p:nvPr/>
        </p:nvSpPr>
        <p:spPr bwMode="auto">
          <a:xfrm>
            <a:off x="0" y="0"/>
            <a:ext cx="1588" cy="1588"/>
          </a:xfrm>
          <a:prstGeom prst="rect">
            <a:avLst/>
          </a:prstGeom>
          <a:solidFill>
            <a:srgbClr val="FFFFFF"/>
          </a:solidFill>
          <a:ln w="9360">
            <a:solidFill>
              <a:srgbClr val="000000"/>
            </a:solidFill>
            <a:miter lim="800000"/>
            <a:headEnd/>
            <a:tailEnd/>
          </a:ln>
        </p:spPr>
        <p:txBody>
          <a:bodyPr wrap="none" anchor="ctr"/>
          <a:lstStyle/>
          <a:p>
            <a:endParaRPr lang="en-US"/>
          </a:p>
        </p:txBody>
      </p:sp>
      <p:sp>
        <p:nvSpPr>
          <p:cNvPr id="43012" name="Rectangle 2"/>
          <p:cNvSpPr>
            <a:spLocks noGrp="1" noChangeArrowheads="1"/>
          </p:cNvSpPr>
          <p:nvPr>
            <p:ph type="body"/>
          </p:nvPr>
        </p:nvSpPr>
        <p:spPr>
          <a:xfrm>
            <a:off x="777875" y="4776788"/>
            <a:ext cx="6213475" cy="4530725"/>
          </a:xfrm>
          <a:noFill/>
          <a:ln w="9360">
            <a:solidFill>
              <a:srgbClr val="000000"/>
            </a:solidFill>
          </a:ln>
        </p:spPr>
        <p:txBody>
          <a:bodyPr wrap="none" anchor="ctr"/>
          <a:lstStyle/>
          <a:p>
            <a:endParaRPr lang="en-US" smtClean="0"/>
          </a:p>
        </p:txBody>
      </p:sp>
      <p:sp>
        <p:nvSpPr>
          <p:cNvPr id="24579" name="Rectangle 3"/>
          <p:cNvSpPr>
            <a:spLocks noChangeArrowheads="1"/>
          </p:cNvSpPr>
          <p:nvPr/>
        </p:nvSpPr>
        <p:spPr bwMode="auto">
          <a:xfrm>
            <a:off x="3884613" y="8685213"/>
            <a:ext cx="2971800" cy="457200"/>
          </a:xfrm>
          <a:prstGeom prst="rect">
            <a:avLst/>
          </a:prstGeom>
          <a:noFill/>
          <a:ln w="9525">
            <a:noFill/>
            <a:round/>
            <a:headEnd/>
            <a:tailEnd/>
          </a:ln>
          <a:effectLst/>
        </p:spPr>
        <p:txBody>
          <a:bodyPr lIns="90000" tIns="49680" rIns="90000" bIns="45000"/>
          <a:lstStyle/>
          <a:p>
            <a:pPr algn="r" hangingPunct="1">
              <a:lnSpc>
                <a:spcPct val="98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fld id="{A8116D16-6B2E-4D9A-BD16-A0A60D66AEFB}" type="slidenum">
              <a:rPr lang="en-US">
                <a:solidFill>
                  <a:srgbClr val="000000"/>
                </a:solidFill>
                <a:latin typeface="+mn-lt" charset="0"/>
              </a:rPr>
              <a:pPr algn="r" hangingPunct="1">
                <a:lnSpc>
                  <a:spcPct val="98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t>27</a:t>
            </a:fld>
            <a:endParaRPr lang="en-US">
              <a:solidFill>
                <a:srgbClr val="000000"/>
              </a:solidFill>
              <a:latin typeface="+mn-lt"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3010" name="Rectangle 9"/>
          <p:cNvSpPr>
            <a:spLocks noGrp="1" noChangeArrowheads="1"/>
          </p:cNvSpPr>
          <p:nvPr>
            <p:ph type="sldNum" sz="quarter"/>
          </p:nvPr>
        </p:nvSpPr>
        <p:spPr>
          <a:noFill/>
        </p:spPr>
        <p:txBody>
          <a:bodyPr/>
          <a:lstStyle/>
          <a:p>
            <a:fld id="{FABB05CD-3EAA-425A-9E07-9122DBFF9800}" type="slidenum">
              <a:rPr lang="en-US" smtClean="0"/>
              <a:pPr/>
              <a:t>28</a:t>
            </a:fld>
            <a:endParaRPr lang="en-US" smtClean="0"/>
          </a:p>
        </p:txBody>
      </p:sp>
      <p:sp>
        <p:nvSpPr>
          <p:cNvPr id="43011" name="Text Box 1"/>
          <p:cNvSpPr txBox="1">
            <a:spLocks noChangeArrowheads="1"/>
          </p:cNvSpPr>
          <p:nvPr/>
        </p:nvSpPr>
        <p:spPr bwMode="auto">
          <a:xfrm>
            <a:off x="0" y="0"/>
            <a:ext cx="1588" cy="1588"/>
          </a:xfrm>
          <a:prstGeom prst="rect">
            <a:avLst/>
          </a:prstGeom>
          <a:solidFill>
            <a:srgbClr val="FFFFFF"/>
          </a:solidFill>
          <a:ln w="9360">
            <a:solidFill>
              <a:srgbClr val="000000"/>
            </a:solidFill>
            <a:miter lim="800000"/>
            <a:headEnd/>
            <a:tailEnd/>
          </a:ln>
        </p:spPr>
        <p:txBody>
          <a:bodyPr wrap="none" anchor="ctr"/>
          <a:lstStyle/>
          <a:p>
            <a:endParaRPr lang="en-US"/>
          </a:p>
        </p:txBody>
      </p:sp>
      <p:sp>
        <p:nvSpPr>
          <p:cNvPr id="43012" name="Rectangle 2"/>
          <p:cNvSpPr>
            <a:spLocks noGrp="1" noChangeArrowheads="1"/>
          </p:cNvSpPr>
          <p:nvPr>
            <p:ph type="body"/>
          </p:nvPr>
        </p:nvSpPr>
        <p:spPr>
          <a:xfrm>
            <a:off x="777875" y="4776788"/>
            <a:ext cx="6213475" cy="4530725"/>
          </a:xfrm>
          <a:noFill/>
          <a:ln w="9360">
            <a:solidFill>
              <a:srgbClr val="000000"/>
            </a:solidFill>
          </a:ln>
        </p:spPr>
        <p:txBody>
          <a:bodyPr wrap="none" anchor="ctr"/>
          <a:lstStyle/>
          <a:p>
            <a:endParaRPr lang="en-US" smtClean="0"/>
          </a:p>
        </p:txBody>
      </p:sp>
      <p:sp>
        <p:nvSpPr>
          <p:cNvPr id="24579" name="Rectangle 3"/>
          <p:cNvSpPr>
            <a:spLocks noChangeArrowheads="1"/>
          </p:cNvSpPr>
          <p:nvPr/>
        </p:nvSpPr>
        <p:spPr bwMode="auto">
          <a:xfrm>
            <a:off x="3884613" y="8685213"/>
            <a:ext cx="2971800" cy="457200"/>
          </a:xfrm>
          <a:prstGeom prst="rect">
            <a:avLst/>
          </a:prstGeom>
          <a:noFill/>
          <a:ln w="9525">
            <a:noFill/>
            <a:round/>
            <a:headEnd/>
            <a:tailEnd/>
          </a:ln>
          <a:effectLst/>
        </p:spPr>
        <p:txBody>
          <a:bodyPr lIns="90000" tIns="49680" rIns="90000" bIns="45000"/>
          <a:lstStyle/>
          <a:p>
            <a:pPr algn="r" hangingPunct="1">
              <a:lnSpc>
                <a:spcPct val="98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fld id="{A8116D16-6B2E-4D9A-BD16-A0A60D66AEFB}" type="slidenum">
              <a:rPr lang="en-US">
                <a:solidFill>
                  <a:srgbClr val="000000"/>
                </a:solidFill>
                <a:latin typeface="+mn-lt" charset="0"/>
              </a:rPr>
              <a:pPr algn="r" hangingPunct="1">
                <a:lnSpc>
                  <a:spcPct val="98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t>28</a:t>
            </a:fld>
            <a:endParaRPr lang="en-US">
              <a:solidFill>
                <a:srgbClr val="000000"/>
              </a:solidFill>
              <a:latin typeface="+mn-lt"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3010" name="Rectangle 9"/>
          <p:cNvSpPr>
            <a:spLocks noGrp="1" noChangeArrowheads="1"/>
          </p:cNvSpPr>
          <p:nvPr>
            <p:ph type="sldNum" sz="quarter"/>
          </p:nvPr>
        </p:nvSpPr>
        <p:spPr>
          <a:noFill/>
        </p:spPr>
        <p:txBody>
          <a:bodyPr/>
          <a:lstStyle/>
          <a:p>
            <a:fld id="{FABB05CD-3EAA-425A-9E07-9122DBFF9800}" type="slidenum">
              <a:rPr lang="en-US" smtClean="0"/>
              <a:pPr/>
              <a:t>29</a:t>
            </a:fld>
            <a:endParaRPr lang="en-US" smtClean="0"/>
          </a:p>
        </p:txBody>
      </p:sp>
      <p:sp>
        <p:nvSpPr>
          <p:cNvPr id="43011" name="Text Box 1"/>
          <p:cNvSpPr txBox="1">
            <a:spLocks noChangeArrowheads="1"/>
          </p:cNvSpPr>
          <p:nvPr/>
        </p:nvSpPr>
        <p:spPr bwMode="auto">
          <a:xfrm>
            <a:off x="0" y="0"/>
            <a:ext cx="1588" cy="1588"/>
          </a:xfrm>
          <a:prstGeom prst="rect">
            <a:avLst/>
          </a:prstGeom>
          <a:solidFill>
            <a:srgbClr val="FFFFFF"/>
          </a:solidFill>
          <a:ln w="9360">
            <a:solidFill>
              <a:srgbClr val="000000"/>
            </a:solidFill>
            <a:miter lim="800000"/>
            <a:headEnd/>
            <a:tailEnd/>
          </a:ln>
        </p:spPr>
        <p:txBody>
          <a:bodyPr wrap="none" anchor="ctr"/>
          <a:lstStyle/>
          <a:p>
            <a:endParaRPr lang="en-US"/>
          </a:p>
        </p:txBody>
      </p:sp>
      <p:sp>
        <p:nvSpPr>
          <p:cNvPr id="43012" name="Rectangle 2"/>
          <p:cNvSpPr>
            <a:spLocks noGrp="1" noChangeArrowheads="1"/>
          </p:cNvSpPr>
          <p:nvPr>
            <p:ph type="body"/>
          </p:nvPr>
        </p:nvSpPr>
        <p:spPr>
          <a:xfrm>
            <a:off x="777875" y="4776788"/>
            <a:ext cx="6213475" cy="4530725"/>
          </a:xfrm>
          <a:noFill/>
          <a:ln w="9360">
            <a:solidFill>
              <a:srgbClr val="000000"/>
            </a:solidFill>
          </a:ln>
        </p:spPr>
        <p:txBody>
          <a:bodyPr wrap="none" anchor="ctr"/>
          <a:lstStyle/>
          <a:p>
            <a:endParaRPr lang="en-US" smtClean="0"/>
          </a:p>
        </p:txBody>
      </p:sp>
      <p:sp>
        <p:nvSpPr>
          <p:cNvPr id="24579" name="Rectangle 3"/>
          <p:cNvSpPr>
            <a:spLocks noChangeArrowheads="1"/>
          </p:cNvSpPr>
          <p:nvPr/>
        </p:nvSpPr>
        <p:spPr bwMode="auto">
          <a:xfrm>
            <a:off x="3884613" y="8685213"/>
            <a:ext cx="2971800" cy="457200"/>
          </a:xfrm>
          <a:prstGeom prst="rect">
            <a:avLst/>
          </a:prstGeom>
          <a:noFill/>
          <a:ln w="9525">
            <a:noFill/>
            <a:round/>
            <a:headEnd/>
            <a:tailEnd/>
          </a:ln>
          <a:effectLst/>
        </p:spPr>
        <p:txBody>
          <a:bodyPr lIns="90000" tIns="49680" rIns="90000" bIns="45000"/>
          <a:lstStyle/>
          <a:p>
            <a:pPr algn="r" hangingPunct="1">
              <a:lnSpc>
                <a:spcPct val="98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fld id="{A8116D16-6B2E-4D9A-BD16-A0A60D66AEFB}" type="slidenum">
              <a:rPr lang="en-US">
                <a:solidFill>
                  <a:srgbClr val="000000"/>
                </a:solidFill>
                <a:latin typeface="+mn-lt" charset="0"/>
              </a:rPr>
              <a:pPr algn="r" hangingPunct="1">
                <a:lnSpc>
                  <a:spcPct val="98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t>29</a:t>
            </a:fld>
            <a:endParaRPr lang="en-US">
              <a:solidFill>
                <a:srgbClr val="000000"/>
              </a:solidFill>
              <a:latin typeface="+mn-lt"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3010" name="Rectangle 9"/>
          <p:cNvSpPr>
            <a:spLocks noGrp="1" noChangeArrowheads="1"/>
          </p:cNvSpPr>
          <p:nvPr>
            <p:ph type="sldNum" sz="quarter"/>
          </p:nvPr>
        </p:nvSpPr>
        <p:spPr>
          <a:noFill/>
        </p:spPr>
        <p:txBody>
          <a:bodyPr/>
          <a:lstStyle/>
          <a:p>
            <a:fld id="{FABB05CD-3EAA-425A-9E07-9122DBFF9800}" type="slidenum">
              <a:rPr lang="en-US" smtClean="0"/>
              <a:pPr/>
              <a:t>30</a:t>
            </a:fld>
            <a:endParaRPr lang="en-US" smtClean="0"/>
          </a:p>
        </p:txBody>
      </p:sp>
      <p:sp>
        <p:nvSpPr>
          <p:cNvPr id="43011" name="Text Box 1"/>
          <p:cNvSpPr txBox="1">
            <a:spLocks noChangeArrowheads="1"/>
          </p:cNvSpPr>
          <p:nvPr/>
        </p:nvSpPr>
        <p:spPr bwMode="auto">
          <a:xfrm>
            <a:off x="0" y="0"/>
            <a:ext cx="1588" cy="1588"/>
          </a:xfrm>
          <a:prstGeom prst="rect">
            <a:avLst/>
          </a:prstGeom>
          <a:solidFill>
            <a:srgbClr val="FFFFFF"/>
          </a:solidFill>
          <a:ln w="9360">
            <a:solidFill>
              <a:srgbClr val="000000"/>
            </a:solidFill>
            <a:miter lim="800000"/>
            <a:headEnd/>
            <a:tailEnd/>
          </a:ln>
        </p:spPr>
        <p:txBody>
          <a:bodyPr wrap="none" anchor="ctr"/>
          <a:lstStyle/>
          <a:p>
            <a:endParaRPr lang="en-US"/>
          </a:p>
        </p:txBody>
      </p:sp>
      <p:sp>
        <p:nvSpPr>
          <p:cNvPr id="43012" name="Rectangle 2"/>
          <p:cNvSpPr>
            <a:spLocks noGrp="1" noChangeArrowheads="1"/>
          </p:cNvSpPr>
          <p:nvPr>
            <p:ph type="body"/>
          </p:nvPr>
        </p:nvSpPr>
        <p:spPr>
          <a:xfrm>
            <a:off x="777875" y="4776788"/>
            <a:ext cx="6213475" cy="4530725"/>
          </a:xfrm>
          <a:noFill/>
          <a:ln w="9360">
            <a:solidFill>
              <a:srgbClr val="000000"/>
            </a:solidFill>
          </a:ln>
        </p:spPr>
        <p:txBody>
          <a:bodyPr wrap="none" anchor="ctr"/>
          <a:lstStyle/>
          <a:p>
            <a:endParaRPr lang="en-US" smtClean="0"/>
          </a:p>
        </p:txBody>
      </p:sp>
      <p:sp>
        <p:nvSpPr>
          <p:cNvPr id="24579" name="Rectangle 3"/>
          <p:cNvSpPr>
            <a:spLocks noChangeArrowheads="1"/>
          </p:cNvSpPr>
          <p:nvPr/>
        </p:nvSpPr>
        <p:spPr bwMode="auto">
          <a:xfrm>
            <a:off x="3884613" y="8685213"/>
            <a:ext cx="2971800" cy="457200"/>
          </a:xfrm>
          <a:prstGeom prst="rect">
            <a:avLst/>
          </a:prstGeom>
          <a:noFill/>
          <a:ln w="9525">
            <a:noFill/>
            <a:round/>
            <a:headEnd/>
            <a:tailEnd/>
          </a:ln>
          <a:effectLst/>
        </p:spPr>
        <p:txBody>
          <a:bodyPr lIns="90000" tIns="49680" rIns="90000" bIns="45000"/>
          <a:lstStyle/>
          <a:p>
            <a:pPr algn="r" hangingPunct="1">
              <a:lnSpc>
                <a:spcPct val="98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fld id="{A8116D16-6B2E-4D9A-BD16-A0A60D66AEFB}" type="slidenum">
              <a:rPr lang="en-US">
                <a:solidFill>
                  <a:srgbClr val="000000"/>
                </a:solidFill>
                <a:latin typeface="+mn-lt" charset="0"/>
              </a:rPr>
              <a:pPr algn="r" hangingPunct="1">
                <a:lnSpc>
                  <a:spcPct val="98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t>30</a:t>
            </a:fld>
            <a:endParaRPr lang="en-US">
              <a:solidFill>
                <a:srgbClr val="000000"/>
              </a:solidFill>
              <a:latin typeface="+mn-lt"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3010" name="Rectangle 9"/>
          <p:cNvSpPr>
            <a:spLocks noGrp="1" noChangeArrowheads="1"/>
          </p:cNvSpPr>
          <p:nvPr>
            <p:ph type="sldNum" sz="quarter"/>
          </p:nvPr>
        </p:nvSpPr>
        <p:spPr>
          <a:noFill/>
        </p:spPr>
        <p:txBody>
          <a:bodyPr/>
          <a:lstStyle/>
          <a:p>
            <a:fld id="{FABB05CD-3EAA-425A-9E07-9122DBFF9800}" type="slidenum">
              <a:rPr lang="en-US" smtClean="0"/>
              <a:pPr/>
              <a:t>31</a:t>
            </a:fld>
            <a:endParaRPr lang="en-US" smtClean="0"/>
          </a:p>
        </p:txBody>
      </p:sp>
      <p:sp>
        <p:nvSpPr>
          <p:cNvPr id="43011" name="Text Box 1"/>
          <p:cNvSpPr txBox="1">
            <a:spLocks noChangeArrowheads="1"/>
          </p:cNvSpPr>
          <p:nvPr/>
        </p:nvSpPr>
        <p:spPr bwMode="auto">
          <a:xfrm>
            <a:off x="0" y="0"/>
            <a:ext cx="1588" cy="1588"/>
          </a:xfrm>
          <a:prstGeom prst="rect">
            <a:avLst/>
          </a:prstGeom>
          <a:solidFill>
            <a:srgbClr val="FFFFFF"/>
          </a:solidFill>
          <a:ln w="9360">
            <a:solidFill>
              <a:srgbClr val="000000"/>
            </a:solidFill>
            <a:miter lim="800000"/>
            <a:headEnd/>
            <a:tailEnd/>
          </a:ln>
        </p:spPr>
        <p:txBody>
          <a:bodyPr wrap="none" anchor="ctr"/>
          <a:lstStyle/>
          <a:p>
            <a:endParaRPr lang="en-US"/>
          </a:p>
        </p:txBody>
      </p:sp>
      <p:sp>
        <p:nvSpPr>
          <p:cNvPr id="43012" name="Rectangle 2"/>
          <p:cNvSpPr>
            <a:spLocks noGrp="1" noChangeArrowheads="1"/>
          </p:cNvSpPr>
          <p:nvPr>
            <p:ph type="body"/>
          </p:nvPr>
        </p:nvSpPr>
        <p:spPr>
          <a:xfrm>
            <a:off x="777875" y="4776788"/>
            <a:ext cx="6213475" cy="4530725"/>
          </a:xfrm>
          <a:noFill/>
          <a:ln w="9360">
            <a:solidFill>
              <a:srgbClr val="000000"/>
            </a:solidFill>
          </a:ln>
        </p:spPr>
        <p:txBody>
          <a:bodyPr wrap="none" anchor="ctr"/>
          <a:lstStyle/>
          <a:p>
            <a:endParaRPr lang="en-US" smtClean="0"/>
          </a:p>
        </p:txBody>
      </p:sp>
      <p:sp>
        <p:nvSpPr>
          <p:cNvPr id="24579" name="Rectangle 3"/>
          <p:cNvSpPr>
            <a:spLocks noChangeArrowheads="1"/>
          </p:cNvSpPr>
          <p:nvPr/>
        </p:nvSpPr>
        <p:spPr bwMode="auto">
          <a:xfrm>
            <a:off x="3884613" y="8685213"/>
            <a:ext cx="2971800" cy="457200"/>
          </a:xfrm>
          <a:prstGeom prst="rect">
            <a:avLst/>
          </a:prstGeom>
          <a:noFill/>
          <a:ln w="9525">
            <a:noFill/>
            <a:round/>
            <a:headEnd/>
            <a:tailEnd/>
          </a:ln>
          <a:effectLst/>
        </p:spPr>
        <p:txBody>
          <a:bodyPr lIns="90000" tIns="49680" rIns="90000" bIns="45000"/>
          <a:lstStyle/>
          <a:p>
            <a:pPr algn="r" hangingPunct="1">
              <a:lnSpc>
                <a:spcPct val="98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fld id="{A8116D16-6B2E-4D9A-BD16-A0A60D66AEFB}" type="slidenum">
              <a:rPr lang="en-US">
                <a:solidFill>
                  <a:srgbClr val="000000"/>
                </a:solidFill>
                <a:latin typeface="+mn-lt" charset="0"/>
              </a:rPr>
              <a:pPr algn="r" hangingPunct="1">
                <a:lnSpc>
                  <a:spcPct val="98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t>31</a:t>
            </a:fld>
            <a:endParaRPr lang="en-US">
              <a:solidFill>
                <a:srgbClr val="000000"/>
              </a:solidFill>
              <a:latin typeface="+mn-lt"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3010" name="Rectangle 9"/>
          <p:cNvSpPr>
            <a:spLocks noGrp="1" noChangeArrowheads="1"/>
          </p:cNvSpPr>
          <p:nvPr>
            <p:ph type="sldNum" sz="quarter"/>
          </p:nvPr>
        </p:nvSpPr>
        <p:spPr>
          <a:noFill/>
        </p:spPr>
        <p:txBody>
          <a:bodyPr/>
          <a:lstStyle/>
          <a:p>
            <a:fld id="{FABB05CD-3EAA-425A-9E07-9122DBFF9800}" type="slidenum">
              <a:rPr lang="en-US" smtClean="0"/>
              <a:pPr/>
              <a:t>32</a:t>
            </a:fld>
            <a:endParaRPr lang="en-US" smtClean="0"/>
          </a:p>
        </p:txBody>
      </p:sp>
      <p:sp>
        <p:nvSpPr>
          <p:cNvPr id="43011" name="Text Box 1"/>
          <p:cNvSpPr txBox="1">
            <a:spLocks noChangeArrowheads="1"/>
          </p:cNvSpPr>
          <p:nvPr/>
        </p:nvSpPr>
        <p:spPr bwMode="auto">
          <a:xfrm>
            <a:off x="0" y="0"/>
            <a:ext cx="1588" cy="1588"/>
          </a:xfrm>
          <a:prstGeom prst="rect">
            <a:avLst/>
          </a:prstGeom>
          <a:solidFill>
            <a:srgbClr val="FFFFFF"/>
          </a:solidFill>
          <a:ln w="9360">
            <a:solidFill>
              <a:srgbClr val="000000"/>
            </a:solidFill>
            <a:miter lim="800000"/>
            <a:headEnd/>
            <a:tailEnd/>
          </a:ln>
        </p:spPr>
        <p:txBody>
          <a:bodyPr wrap="none" anchor="ctr"/>
          <a:lstStyle/>
          <a:p>
            <a:endParaRPr lang="en-US"/>
          </a:p>
        </p:txBody>
      </p:sp>
      <p:sp>
        <p:nvSpPr>
          <p:cNvPr id="43012" name="Rectangle 2"/>
          <p:cNvSpPr>
            <a:spLocks noGrp="1" noChangeArrowheads="1"/>
          </p:cNvSpPr>
          <p:nvPr>
            <p:ph type="body"/>
          </p:nvPr>
        </p:nvSpPr>
        <p:spPr>
          <a:xfrm>
            <a:off x="777875" y="4776788"/>
            <a:ext cx="6213475" cy="4530725"/>
          </a:xfrm>
          <a:noFill/>
          <a:ln w="9360">
            <a:solidFill>
              <a:srgbClr val="000000"/>
            </a:solidFill>
          </a:ln>
        </p:spPr>
        <p:txBody>
          <a:bodyPr wrap="none" anchor="ctr"/>
          <a:lstStyle/>
          <a:p>
            <a:endParaRPr lang="en-US" smtClean="0"/>
          </a:p>
        </p:txBody>
      </p:sp>
      <p:sp>
        <p:nvSpPr>
          <p:cNvPr id="24579" name="Rectangle 3"/>
          <p:cNvSpPr>
            <a:spLocks noChangeArrowheads="1"/>
          </p:cNvSpPr>
          <p:nvPr/>
        </p:nvSpPr>
        <p:spPr bwMode="auto">
          <a:xfrm>
            <a:off x="3884613" y="8685213"/>
            <a:ext cx="2971800" cy="457200"/>
          </a:xfrm>
          <a:prstGeom prst="rect">
            <a:avLst/>
          </a:prstGeom>
          <a:noFill/>
          <a:ln w="9525">
            <a:noFill/>
            <a:round/>
            <a:headEnd/>
            <a:tailEnd/>
          </a:ln>
          <a:effectLst/>
        </p:spPr>
        <p:txBody>
          <a:bodyPr lIns="90000" tIns="49680" rIns="90000" bIns="45000"/>
          <a:lstStyle/>
          <a:p>
            <a:pPr algn="r" hangingPunct="1">
              <a:lnSpc>
                <a:spcPct val="98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fld id="{A8116D16-6B2E-4D9A-BD16-A0A60D66AEFB}" type="slidenum">
              <a:rPr lang="en-US">
                <a:solidFill>
                  <a:srgbClr val="000000"/>
                </a:solidFill>
                <a:latin typeface="+mn-lt" charset="0"/>
              </a:rPr>
              <a:pPr algn="r" hangingPunct="1">
                <a:lnSpc>
                  <a:spcPct val="98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t>32</a:t>
            </a:fld>
            <a:endParaRPr lang="en-US">
              <a:solidFill>
                <a:srgbClr val="000000"/>
              </a:solidFill>
              <a:latin typeface="+mn-lt"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3010" name="Rectangle 9"/>
          <p:cNvSpPr>
            <a:spLocks noGrp="1" noChangeArrowheads="1"/>
          </p:cNvSpPr>
          <p:nvPr>
            <p:ph type="sldNum" sz="quarter"/>
          </p:nvPr>
        </p:nvSpPr>
        <p:spPr>
          <a:noFill/>
        </p:spPr>
        <p:txBody>
          <a:bodyPr/>
          <a:lstStyle/>
          <a:p>
            <a:fld id="{FABB05CD-3EAA-425A-9E07-9122DBFF9800}" type="slidenum">
              <a:rPr lang="en-US" smtClean="0"/>
              <a:pPr/>
              <a:t>33</a:t>
            </a:fld>
            <a:endParaRPr lang="en-US" smtClean="0"/>
          </a:p>
        </p:txBody>
      </p:sp>
      <p:sp>
        <p:nvSpPr>
          <p:cNvPr id="43011" name="Text Box 1"/>
          <p:cNvSpPr txBox="1">
            <a:spLocks noChangeArrowheads="1"/>
          </p:cNvSpPr>
          <p:nvPr/>
        </p:nvSpPr>
        <p:spPr bwMode="auto">
          <a:xfrm>
            <a:off x="0" y="0"/>
            <a:ext cx="1588" cy="1588"/>
          </a:xfrm>
          <a:prstGeom prst="rect">
            <a:avLst/>
          </a:prstGeom>
          <a:solidFill>
            <a:srgbClr val="FFFFFF"/>
          </a:solidFill>
          <a:ln w="9360">
            <a:solidFill>
              <a:srgbClr val="000000"/>
            </a:solidFill>
            <a:miter lim="800000"/>
            <a:headEnd/>
            <a:tailEnd/>
          </a:ln>
        </p:spPr>
        <p:txBody>
          <a:bodyPr wrap="none" anchor="ctr"/>
          <a:lstStyle/>
          <a:p>
            <a:endParaRPr lang="en-US"/>
          </a:p>
        </p:txBody>
      </p:sp>
      <p:sp>
        <p:nvSpPr>
          <p:cNvPr id="43012" name="Rectangle 2"/>
          <p:cNvSpPr>
            <a:spLocks noGrp="1" noChangeArrowheads="1"/>
          </p:cNvSpPr>
          <p:nvPr>
            <p:ph type="body"/>
          </p:nvPr>
        </p:nvSpPr>
        <p:spPr>
          <a:xfrm>
            <a:off x="777875" y="4776788"/>
            <a:ext cx="6213475" cy="4530725"/>
          </a:xfrm>
          <a:noFill/>
          <a:ln w="9360">
            <a:solidFill>
              <a:srgbClr val="000000"/>
            </a:solidFill>
          </a:ln>
        </p:spPr>
        <p:txBody>
          <a:bodyPr wrap="none" anchor="ctr"/>
          <a:lstStyle/>
          <a:p>
            <a:endParaRPr lang="en-US" smtClean="0"/>
          </a:p>
        </p:txBody>
      </p:sp>
      <p:sp>
        <p:nvSpPr>
          <p:cNvPr id="24579" name="Rectangle 3"/>
          <p:cNvSpPr>
            <a:spLocks noChangeArrowheads="1"/>
          </p:cNvSpPr>
          <p:nvPr/>
        </p:nvSpPr>
        <p:spPr bwMode="auto">
          <a:xfrm>
            <a:off x="3884613" y="8685213"/>
            <a:ext cx="2971800" cy="457200"/>
          </a:xfrm>
          <a:prstGeom prst="rect">
            <a:avLst/>
          </a:prstGeom>
          <a:noFill/>
          <a:ln w="9525">
            <a:noFill/>
            <a:round/>
            <a:headEnd/>
            <a:tailEnd/>
          </a:ln>
          <a:effectLst/>
        </p:spPr>
        <p:txBody>
          <a:bodyPr lIns="90000" tIns="49680" rIns="90000" bIns="45000"/>
          <a:lstStyle/>
          <a:p>
            <a:pPr algn="r" hangingPunct="1">
              <a:lnSpc>
                <a:spcPct val="98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fld id="{A8116D16-6B2E-4D9A-BD16-A0A60D66AEFB}" type="slidenum">
              <a:rPr lang="en-US">
                <a:solidFill>
                  <a:srgbClr val="000000"/>
                </a:solidFill>
                <a:latin typeface="+mn-lt" charset="0"/>
              </a:rPr>
              <a:pPr algn="r" hangingPunct="1">
                <a:lnSpc>
                  <a:spcPct val="98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t>33</a:t>
            </a:fld>
            <a:endParaRPr lang="en-US">
              <a:solidFill>
                <a:srgbClr val="000000"/>
              </a:solidFill>
              <a:latin typeface="+mn-lt"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3010" name="Rectangle 9"/>
          <p:cNvSpPr>
            <a:spLocks noGrp="1" noChangeArrowheads="1"/>
          </p:cNvSpPr>
          <p:nvPr>
            <p:ph type="sldNum" sz="quarter"/>
          </p:nvPr>
        </p:nvSpPr>
        <p:spPr>
          <a:noFill/>
        </p:spPr>
        <p:txBody>
          <a:bodyPr/>
          <a:lstStyle/>
          <a:p>
            <a:fld id="{FABB05CD-3EAA-425A-9E07-9122DBFF9800}" type="slidenum">
              <a:rPr lang="en-US" smtClean="0"/>
              <a:pPr/>
              <a:t>34</a:t>
            </a:fld>
            <a:endParaRPr lang="en-US" smtClean="0"/>
          </a:p>
        </p:txBody>
      </p:sp>
      <p:sp>
        <p:nvSpPr>
          <p:cNvPr id="43011" name="Text Box 1"/>
          <p:cNvSpPr txBox="1">
            <a:spLocks noChangeArrowheads="1"/>
          </p:cNvSpPr>
          <p:nvPr/>
        </p:nvSpPr>
        <p:spPr bwMode="auto">
          <a:xfrm>
            <a:off x="0" y="0"/>
            <a:ext cx="1588" cy="1588"/>
          </a:xfrm>
          <a:prstGeom prst="rect">
            <a:avLst/>
          </a:prstGeom>
          <a:solidFill>
            <a:srgbClr val="FFFFFF"/>
          </a:solidFill>
          <a:ln w="9360">
            <a:solidFill>
              <a:srgbClr val="000000"/>
            </a:solidFill>
            <a:miter lim="800000"/>
            <a:headEnd/>
            <a:tailEnd/>
          </a:ln>
        </p:spPr>
        <p:txBody>
          <a:bodyPr wrap="none" anchor="ctr"/>
          <a:lstStyle/>
          <a:p>
            <a:endParaRPr lang="en-US"/>
          </a:p>
        </p:txBody>
      </p:sp>
      <p:sp>
        <p:nvSpPr>
          <p:cNvPr id="43012" name="Rectangle 2"/>
          <p:cNvSpPr>
            <a:spLocks noGrp="1" noChangeArrowheads="1"/>
          </p:cNvSpPr>
          <p:nvPr>
            <p:ph type="body"/>
          </p:nvPr>
        </p:nvSpPr>
        <p:spPr>
          <a:xfrm>
            <a:off x="777875" y="4776788"/>
            <a:ext cx="6213475" cy="4530725"/>
          </a:xfrm>
          <a:noFill/>
          <a:ln w="9360">
            <a:solidFill>
              <a:srgbClr val="000000"/>
            </a:solidFill>
          </a:ln>
        </p:spPr>
        <p:txBody>
          <a:bodyPr wrap="none" anchor="ctr"/>
          <a:lstStyle/>
          <a:p>
            <a:endParaRPr lang="en-US" smtClean="0"/>
          </a:p>
        </p:txBody>
      </p:sp>
      <p:sp>
        <p:nvSpPr>
          <p:cNvPr id="24579" name="Rectangle 3"/>
          <p:cNvSpPr>
            <a:spLocks noChangeArrowheads="1"/>
          </p:cNvSpPr>
          <p:nvPr/>
        </p:nvSpPr>
        <p:spPr bwMode="auto">
          <a:xfrm>
            <a:off x="3884613" y="8685213"/>
            <a:ext cx="2971800" cy="457200"/>
          </a:xfrm>
          <a:prstGeom prst="rect">
            <a:avLst/>
          </a:prstGeom>
          <a:noFill/>
          <a:ln w="9525">
            <a:noFill/>
            <a:round/>
            <a:headEnd/>
            <a:tailEnd/>
          </a:ln>
          <a:effectLst/>
        </p:spPr>
        <p:txBody>
          <a:bodyPr lIns="90000" tIns="49680" rIns="90000" bIns="45000"/>
          <a:lstStyle/>
          <a:p>
            <a:pPr algn="r" hangingPunct="1">
              <a:lnSpc>
                <a:spcPct val="98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fld id="{A8116D16-6B2E-4D9A-BD16-A0A60D66AEFB}" type="slidenum">
              <a:rPr lang="en-US">
                <a:solidFill>
                  <a:srgbClr val="000000"/>
                </a:solidFill>
                <a:latin typeface="+mn-lt" charset="0"/>
              </a:rPr>
              <a:pPr algn="r" hangingPunct="1">
                <a:lnSpc>
                  <a:spcPct val="98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t>34</a:t>
            </a:fld>
            <a:endParaRPr lang="en-US">
              <a:solidFill>
                <a:srgbClr val="000000"/>
              </a:solidFill>
              <a:latin typeface="+mn-lt"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3010" name="Rectangle 9"/>
          <p:cNvSpPr>
            <a:spLocks noGrp="1" noChangeArrowheads="1"/>
          </p:cNvSpPr>
          <p:nvPr>
            <p:ph type="sldNum" sz="quarter"/>
          </p:nvPr>
        </p:nvSpPr>
        <p:spPr>
          <a:noFill/>
        </p:spPr>
        <p:txBody>
          <a:bodyPr/>
          <a:lstStyle/>
          <a:p>
            <a:fld id="{FABB05CD-3EAA-425A-9E07-9122DBFF9800}" type="slidenum">
              <a:rPr lang="en-US" smtClean="0"/>
              <a:pPr/>
              <a:t>35</a:t>
            </a:fld>
            <a:endParaRPr lang="en-US" smtClean="0"/>
          </a:p>
        </p:txBody>
      </p:sp>
      <p:sp>
        <p:nvSpPr>
          <p:cNvPr id="43011" name="Text Box 1"/>
          <p:cNvSpPr txBox="1">
            <a:spLocks noChangeArrowheads="1"/>
          </p:cNvSpPr>
          <p:nvPr/>
        </p:nvSpPr>
        <p:spPr bwMode="auto">
          <a:xfrm>
            <a:off x="0" y="0"/>
            <a:ext cx="1588" cy="1588"/>
          </a:xfrm>
          <a:prstGeom prst="rect">
            <a:avLst/>
          </a:prstGeom>
          <a:solidFill>
            <a:srgbClr val="FFFFFF"/>
          </a:solidFill>
          <a:ln w="9360">
            <a:solidFill>
              <a:srgbClr val="000000"/>
            </a:solidFill>
            <a:miter lim="800000"/>
            <a:headEnd/>
            <a:tailEnd/>
          </a:ln>
        </p:spPr>
        <p:txBody>
          <a:bodyPr wrap="none" anchor="ctr"/>
          <a:lstStyle/>
          <a:p>
            <a:endParaRPr lang="en-US"/>
          </a:p>
        </p:txBody>
      </p:sp>
      <p:sp>
        <p:nvSpPr>
          <p:cNvPr id="43012" name="Rectangle 2"/>
          <p:cNvSpPr>
            <a:spLocks noGrp="1" noChangeArrowheads="1"/>
          </p:cNvSpPr>
          <p:nvPr>
            <p:ph type="body"/>
          </p:nvPr>
        </p:nvSpPr>
        <p:spPr>
          <a:xfrm>
            <a:off x="777875" y="4776788"/>
            <a:ext cx="6213475" cy="4530725"/>
          </a:xfrm>
          <a:noFill/>
          <a:ln w="9360">
            <a:solidFill>
              <a:srgbClr val="000000"/>
            </a:solidFill>
          </a:ln>
        </p:spPr>
        <p:txBody>
          <a:bodyPr wrap="none" anchor="ctr"/>
          <a:lstStyle/>
          <a:p>
            <a:endParaRPr lang="en-US" smtClean="0"/>
          </a:p>
        </p:txBody>
      </p:sp>
      <p:sp>
        <p:nvSpPr>
          <p:cNvPr id="24579" name="Rectangle 3"/>
          <p:cNvSpPr>
            <a:spLocks noChangeArrowheads="1"/>
          </p:cNvSpPr>
          <p:nvPr/>
        </p:nvSpPr>
        <p:spPr bwMode="auto">
          <a:xfrm>
            <a:off x="3884613" y="8685213"/>
            <a:ext cx="2971800" cy="457200"/>
          </a:xfrm>
          <a:prstGeom prst="rect">
            <a:avLst/>
          </a:prstGeom>
          <a:noFill/>
          <a:ln w="9525">
            <a:noFill/>
            <a:round/>
            <a:headEnd/>
            <a:tailEnd/>
          </a:ln>
          <a:effectLst/>
        </p:spPr>
        <p:txBody>
          <a:bodyPr lIns="90000" tIns="49680" rIns="90000" bIns="45000"/>
          <a:lstStyle/>
          <a:p>
            <a:pPr algn="r" hangingPunct="1">
              <a:lnSpc>
                <a:spcPct val="98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fld id="{A8116D16-6B2E-4D9A-BD16-A0A60D66AEFB}" type="slidenum">
              <a:rPr lang="en-US">
                <a:solidFill>
                  <a:srgbClr val="000000"/>
                </a:solidFill>
                <a:latin typeface="+mn-lt" charset="0"/>
              </a:rPr>
              <a:pPr algn="r" hangingPunct="1">
                <a:lnSpc>
                  <a:spcPct val="98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t>35</a:t>
            </a:fld>
            <a:endParaRPr lang="en-US">
              <a:solidFill>
                <a:srgbClr val="000000"/>
              </a:solidFill>
              <a:latin typeface="+mn-lt"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3010" name="Rectangle 9"/>
          <p:cNvSpPr>
            <a:spLocks noGrp="1" noChangeArrowheads="1"/>
          </p:cNvSpPr>
          <p:nvPr>
            <p:ph type="sldNum" sz="quarter"/>
          </p:nvPr>
        </p:nvSpPr>
        <p:spPr>
          <a:noFill/>
        </p:spPr>
        <p:txBody>
          <a:bodyPr/>
          <a:lstStyle/>
          <a:p>
            <a:fld id="{FABB05CD-3EAA-425A-9E07-9122DBFF9800}" type="slidenum">
              <a:rPr lang="en-US" smtClean="0"/>
              <a:pPr/>
              <a:t>36</a:t>
            </a:fld>
            <a:endParaRPr lang="en-US" smtClean="0"/>
          </a:p>
        </p:txBody>
      </p:sp>
      <p:sp>
        <p:nvSpPr>
          <p:cNvPr id="43011" name="Text Box 1"/>
          <p:cNvSpPr txBox="1">
            <a:spLocks noChangeArrowheads="1"/>
          </p:cNvSpPr>
          <p:nvPr/>
        </p:nvSpPr>
        <p:spPr bwMode="auto">
          <a:xfrm>
            <a:off x="0" y="0"/>
            <a:ext cx="1588" cy="1588"/>
          </a:xfrm>
          <a:prstGeom prst="rect">
            <a:avLst/>
          </a:prstGeom>
          <a:solidFill>
            <a:srgbClr val="FFFFFF"/>
          </a:solidFill>
          <a:ln w="9360">
            <a:solidFill>
              <a:srgbClr val="000000"/>
            </a:solidFill>
            <a:miter lim="800000"/>
            <a:headEnd/>
            <a:tailEnd/>
          </a:ln>
        </p:spPr>
        <p:txBody>
          <a:bodyPr wrap="none" anchor="ctr"/>
          <a:lstStyle/>
          <a:p>
            <a:endParaRPr lang="en-US"/>
          </a:p>
        </p:txBody>
      </p:sp>
      <p:sp>
        <p:nvSpPr>
          <p:cNvPr id="43012" name="Rectangle 2"/>
          <p:cNvSpPr>
            <a:spLocks noGrp="1" noChangeArrowheads="1"/>
          </p:cNvSpPr>
          <p:nvPr>
            <p:ph type="body"/>
          </p:nvPr>
        </p:nvSpPr>
        <p:spPr>
          <a:xfrm>
            <a:off x="777875" y="4776788"/>
            <a:ext cx="6213475" cy="4530725"/>
          </a:xfrm>
          <a:noFill/>
          <a:ln w="9360">
            <a:solidFill>
              <a:srgbClr val="000000"/>
            </a:solidFill>
          </a:ln>
        </p:spPr>
        <p:txBody>
          <a:bodyPr wrap="none" anchor="ctr"/>
          <a:lstStyle/>
          <a:p>
            <a:endParaRPr lang="en-US" smtClean="0"/>
          </a:p>
        </p:txBody>
      </p:sp>
      <p:sp>
        <p:nvSpPr>
          <p:cNvPr id="24579" name="Rectangle 3"/>
          <p:cNvSpPr>
            <a:spLocks noChangeArrowheads="1"/>
          </p:cNvSpPr>
          <p:nvPr/>
        </p:nvSpPr>
        <p:spPr bwMode="auto">
          <a:xfrm>
            <a:off x="3884613" y="8685213"/>
            <a:ext cx="2971800" cy="457200"/>
          </a:xfrm>
          <a:prstGeom prst="rect">
            <a:avLst/>
          </a:prstGeom>
          <a:noFill/>
          <a:ln w="9525">
            <a:noFill/>
            <a:round/>
            <a:headEnd/>
            <a:tailEnd/>
          </a:ln>
          <a:effectLst/>
        </p:spPr>
        <p:txBody>
          <a:bodyPr lIns="90000" tIns="49680" rIns="90000" bIns="45000"/>
          <a:lstStyle/>
          <a:p>
            <a:pPr algn="r" hangingPunct="1">
              <a:lnSpc>
                <a:spcPct val="98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fld id="{A8116D16-6B2E-4D9A-BD16-A0A60D66AEFB}" type="slidenum">
              <a:rPr lang="en-US">
                <a:solidFill>
                  <a:srgbClr val="000000"/>
                </a:solidFill>
                <a:latin typeface="+mn-lt" charset="0"/>
              </a:rPr>
              <a:pPr algn="r" hangingPunct="1">
                <a:lnSpc>
                  <a:spcPct val="98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t>36</a:t>
            </a:fld>
            <a:endParaRPr lang="en-US">
              <a:solidFill>
                <a:srgbClr val="000000"/>
              </a:solidFill>
              <a:latin typeface="+mn-lt"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3010" name="Rectangle 9"/>
          <p:cNvSpPr>
            <a:spLocks noGrp="1" noChangeArrowheads="1"/>
          </p:cNvSpPr>
          <p:nvPr>
            <p:ph type="sldNum" sz="quarter"/>
          </p:nvPr>
        </p:nvSpPr>
        <p:spPr>
          <a:noFill/>
        </p:spPr>
        <p:txBody>
          <a:bodyPr/>
          <a:lstStyle/>
          <a:p>
            <a:fld id="{FABB05CD-3EAA-425A-9E07-9122DBFF9800}" type="slidenum">
              <a:rPr lang="en-US" smtClean="0"/>
              <a:pPr/>
              <a:t>37</a:t>
            </a:fld>
            <a:endParaRPr lang="en-US" smtClean="0"/>
          </a:p>
        </p:txBody>
      </p:sp>
      <p:sp>
        <p:nvSpPr>
          <p:cNvPr id="43011" name="Text Box 1"/>
          <p:cNvSpPr txBox="1">
            <a:spLocks noChangeArrowheads="1"/>
          </p:cNvSpPr>
          <p:nvPr/>
        </p:nvSpPr>
        <p:spPr bwMode="auto">
          <a:xfrm>
            <a:off x="0" y="0"/>
            <a:ext cx="1588" cy="1588"/>
          </a:xfrm>
          <a:prstGeom prst="rect">
            <a:avLst/>
          </a:prstGeom>
          <a:solidFill>
            <a:srgbClr val="FFFFFF"/>
          </a:solidFill>
          <a:ln w="9360">
            <a:solidFill>
              <a:srgbClr val="000000"/>
            </a:solidFill>
            <a:miter lim="800000"/>
            <a:headEnd/>
            <a:tailEnd/>
          </a:ln>
        </p:spPr>
        <p:txBody>
          <a:bodyPr wrap="none" anchor="ctr"/>
          <a:lstStyle/>
          <a:p>
            <a:endParaRPr lang="en-US"/>
          </a:p>
        </p:txBody>
      </p:sp>
      <p:sp>
        <p:nvSpPr>
          <p:cNvPr id="43012" name="Rectangle 2"/>
          <p:cNvSpPr>
            <a:spLocks noGrp="1" noChangeArrowheads="1"/>
          </p:cNvSpPr>
          <p:nvPr>
            <p:ph type="body"/>
          </p:nvPr>
        </p:nvSpPr>
        <p:spPr>
          <a:xfrm>
            <a:off x="777875" y="4776788"/>
            <a:ext cx="6213475" cy="4530725"/>
          </a:xfrm>
          <a:noFill/>
          <a:ln w="9360">
            <a:solidFill>
              <a:srgbClr val="000000"/>
            </a:solidFill>
          </a:ln>
        </p:spPr>
        <p:txBody>
          <a:bodyPr wrap="none" anchor="ctr"/>
          <a:lstStyle/>
          <a:p>
            <a:endParaRPr lang="en-US" smtClean="0"/>
          </a:p>
        </p:txBody>
      </p:sp>
      <p:sp>
        <p:nvSpPr>
          <p:cNvPr id="24579" name="Rectangle 3"/>
          <p:cNvSpPr>
            <a:spLocks noChangeArrowheads="1"/>
          </p:cNvSpPr>
          <p:nvPr/>
        </p:nvSpPr>
        <p:spPr bwMode="auto">
          <a:xfrm>
            <a:off x="3884613" y="8685213"/>
            <a:ext cx="2971800" cy="457200"/>
          </a:xfrm>
          <a:prstGeom prst="rect">
            <a:avLst/>
          </a:prstGeom>
          <a:noFill/>
          <a:ln w="9525">
            <a:noFill/>
            <a:round/>
            <a:headEnd/>
            <a:tailEnd/>
          </a:ln>
          <a:effectLst/>
        </p:spPr>
        <p:txBody>
          <a:bodyPr lIns="90000" tIns="49680" rIns="90000" bIns="45000"/>
          <a:lstStyle/>
          <a:p>
            <a:pPr algn="r" hangingPunct="1">
              <a:lnSpc>
                <a:spcPct val="98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fld id="{A8116D16-6B2E-4D9A-BD16-A0A60D66AEFB}" type="slidenum">
              <a:rPr lang="en-US">
                <a:solidFill>
                  <a:srgbClr val="000000"/>
                </a:solidFill>
                <a:latin typeface="+mn-lt" charset="0"/>
              </a:rPr>
              <a:pPr algn="r" hangingPunct="1">
                <a:lnSpc>
                  <a:spcPct val="98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t>37</a:t>
            </a:fld>
            <a:endParaRPr lang="en-US">
              <a:solidFill>
                <a:srgbClr val="000000"/>
              </a:solidFill>
              <a:latin typeface="+mn-lt" charset="0"/>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3010" name="Rectangle 9"/>
          <p:cNvSpPr>
            <a:spLocks noGrp="1" noChangeArrowheads="1"/>
          </p:cNvSpPr>
          <p:nvPr>
            <p:ph type="sldNum" sz="quarter"/>
          </p:nvPr>
        </p:nvSpPr>
        <p:spPr>
          <a:noFill/>
        </p:spPr>
        <p:txBody>
          <a:bodyPr/>
          <a:lstStyle/>
          <a:p>
            <a:fld id="{FABB05CD-3EAA-425A-9E07-9122DBFF9800}" type="slidenum">
              <a:rPr lang="en-US" smtClean="0"/>
              <a:pPr/>
              <a:t>38</a:t>
            </a:fld>
            <a:endParaRPr lang="en-US" smtClean="0"/>
          </a:p>
        </p:txBody>
      </p:sp>
      <p:sp>
        <p:nvSpPr>
          <p:cNvPr id="43011" name="Text Box 1"/>
          <p:cNvSpPr txBox="1">
            <a:spLocks noChangeArrowheads="1"/>
          </p:cNvSpPr>
          <p:nvPr/>
        </p:nvSpPr>
        <p:spPr bwMode="auto">
          <a:xfrm>
            <a:off x="0" y="0"/>
            <a:ext cx="1588" cy="1588"/>
          </a:xfrm>
          <a:prstGeom prst="rect">
            <a:avLst/>
          </a:prstGeom>
          <a:solidFill>
            <a:srgbClr val="FFFFFF"/>
          </a:solidFill>
          <a:ln w="9360">
            <a:solidFill>
              <a:srgbClr val="000000"/>
            </a:solidFill>
            <a:miter lim="800000"/>
            <a:headEnd/>
            <a:tailEnd/>
          </a:ln>
        </p:spPr>
        <p:txBody>
          <a:bodyPr wrap="none" anchor="ctr"/>
          <a:lstStyle/>
          <a:p>
            <a:endParaRPr lang="en-US"/>
          </a:p>
        </p:txBody>
      </p:sp>
      <p:sp>
        <p:nvSpPr>
          <p:cNvPr id="43012" name="Rectangle 2"/>
          <p:cNvSpPr>
            <a:spLocks noGrp="1" noChangeArrowheads="1"/>
          </p:cNvSpPr>
          <p:nvPr>
            <p:ph type="body"/>
          </p:nvPr>
        </p:nvSpPr>
        <p:spPr>
          <a:xfrm>
            <a:off x="777875" y="4776788"/>
            <a:ext cx="6213475" cy="4530725"/>
          </a:xfrm>
          <a:noFill/>
          <a:ln w="9360">
            <a:solidFill>
              <a:srgbClr val="000000"/>
            </a:solidFill>
          </a:ln>
        </p:spPr>
        <p:txBody>
          <a:bodyPr wrap="none" anchor="ctr"/>
          <a:lstStyle/>
          <a:p>
            <a:endParaRPr lang="en-US" smtClean="0"/>
          </a:p>
        </p:txBody>
      </p:sp>
      <p:sp>
        <p:nvSpPr>
          <p:cNvPr id="24579" name="Rectangle 3"/>
          <p:cNvSpPr>
            <a:spLocks noChangeArrowheads="1"/>
          </p:cNvSpPr>
          <p:nvPr/>
        </p:nvSpPr>
        <p:spPr bwMode="auto">
          <a:xfrm>
            <a:off x="3884613" y="8685213"/>
            <a:ext cx="2971800" cy="457200"/>
          </a:xfrm>
          <a:prstGeom prst="rect">
            <a:avLst/>
          </a:prstGeom>
          <a:noFill/>
          <a:ln w="9525">
            <a:noFill/>
            <a:round/>
            <a:headEnd/>
            <a:tailEnd/>
          </a:ln>
          <a:effectLst/>
        </p:spPr>
        <p:txBody>
          <a:bodyPr lIns="90000" tIns="49680" rIns="90000" bIns="45000"/>
          <a:lstStyle/>
          <a:p>
            <a:pPr algn="r" hangingPunct="1">
              <a:lnSpc>
                <a:spcPct val="98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fld id="{A8116D16-6B2E-4D9A-BD16-A0A60D66AEFB}" type="slidenum">
              <a:rPr lang="en-US">
                <a:solidFill>
                  <a:srgbClr val="000000"/>
                </a:solidFill>
                <a:latin typeface="+mn-lt" charset="0"/>
              </a:rPr>
              <a:pPr algn="r" hangingPunct="1">
                <a:lnSpc>
                  <a:spcPct val="98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t>38</a:t>
            </a:fld>
            <a:endParaRPr lang="en-US">
              <a:solidFill>
                <a:srgbClr val="000000"/>
              </a:solidFill>
              <a:latin typeface="+mn-lt" charset="0"/>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2226" name="Rectangle 9"/>
          <p:cNvSpPr>
            <a:spLocks noGrp="1" noChangeArrowheads="1"/>
          </p:cNvSpPr>
          <p:nvPr>
            <p:ph type="sldNum" sz="quarter"/>
          </p:nvPr>
        </p:nvSpPr>
        <p:spPr>
          <a:noFill/>
        </p:spPr>
        <p:txBody>
          <a:bodyPr/>
          <a:lstStyle/>
          <a:p>
            <a:fld id="{B98D0545-5500-4B68-B77E-A7283CDB6165}" type="slidenum">
              <a:rPr lang="en-US" smtClean="0"/>
              <a:pPr/>
              <a:t>39</a:t>
            </a:fld>
            <a:endParaRPr lang="en-US" smtClean="0"/>
          </a:p>
        </p:txBody>
      </p:sp>
      <p:sp>
        <p:nvSpPr>
          <p:cNvPr id="52227" name="Text Box 1"/>
          <p:cNvSpPr txBox="1">
            <a:spLocks noChangeArrowheads="1"/>
          </p:cNvSpPr>
          <p:nvPr/>
        </p:nvSpPr>
        <p:spPr bwMode="auto">
          <a:xfrm>
            <a:off x="1371600" y="763588"/>
            <a:ext cx="5029200" cy="3771900"/>
          </a:xfrm>
          <a:prstGeom prst="rect">
            <a:avLst/>
          </a:prstGeom>
          <a:solidFill>
            <a:srgbClr val="FFFFFF"/>
          </a:solidFill>
          <a:ln w="9360">
            <a:solidFill>
              <a:srgbClr val="000000"/>
            </a:solidFill>
            <a:miter lim="800000"/>
            <a:headEnd/>
            <a:tailEnd/>
          </a:ln>
        </p:spPr>
        <p:txBody>
          <a:bodyPr wrap="none" anchor="ctr"/>
          <a:lstStyle/>
          <a:p>
            <a:endParaRPr lang="en-US"/>
          </a:p>
        </p:txBody>
      </p:sp>
      <p:sp>
        <p:nvSpPr>
          <p:cNvPr id="52228" name="Rectangle 2"/>
          <p:cNvSpPr>
            <a:spLocks noGrp="1" noChangeArrowheads="1"/>
          </p:cNvSpPr>
          <p:nvPr>
            <p:ph type="body"/>
          </p:nvPr>
        </p:nvSpPr>
        <p:spPr>
          <a:xfrm>
            <a:off x="777875" y="4776788"/>
            <a:ext cx="6213475" cy="4521200"/>
          </a:xfrm>
          <a:noFill/>
          <a:ln/>
        </p:spPr>
        <p:txBody>
          <a:bodyPr wrap="none" anchor="ctr"/>
          <a:lstStyle/>
          <a:p>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3"/>
          <p:cNvSpPr>
            <a:spLocks noGrp="1" noChangeArrowheads="1"/>
          </p:cNvSpPr>
          <p:nvPr>
            <p:ph type="dt" idx="10"/>
          </p:nvPr>
        </p:nvSpPr>
        <p:spPr>
          <a:ln/>
        </p:spPr>
        <p:txBody>
          <a:bodyPr/>
          <a:lstStyle>
            <a:lvl1pPr>
              <a:defRPr/>
            </a:lvl1pPr>
          </a:lstStyle>
          <a:p>
            <a:pPr>
              <a:defRPr/>
            </a:pPr>
            <a:r>
              <a:rPr lang="en-US"/>
              <a:t>5/3/16</a:t>
            </a:r>
          </a:p>
        </p:txBody>
      </p:sp>
      <p:sp>
        <p:nvSpPr>
          <p:cNvPr id="5" name="Rectangle 4"/>
          <p:cNvSpPr>
            <a:spLocks noGrp="1" noChangeArrowheads="1"/>
          </p:cNvSpPr>
          <p:nvPr>
            <p:ph type="ftr" idx="11"/>
          </p:nvPr>
        </p:nvSpPr>
        <p:spPr>
          <a:ln/>
        </p:spPr>
        <p:txBody>
          <a:bodyPr/>
          <a:lstStyle>
            <a:lvl1pPr>
              <a:defRPr/>
            </a:lvl1pPr>
          </a:lstStyle>
          <a:p>
            <a:pPr>
              <a:defRPr/>
            </a:pPr>
            <a:endParaRPr lang="en-US"/>
          </a:p>
        </p:txBody>
      </p:sp>
      <p:sp>
        <p:nvSpPr>
          <p:cNvPr id="6" name="Rectangle 5"/>
          <p:cNvSpPr>
            <a:spLocks noGrp="1" noChangeArrowheads="1"/>
          </p:cNvSpPr>
          <p:nvPr>
            <p:ph type="sldNum" idx="12"/>
          </p:nvPr>
        </p:nvSpPr>
        <p:spPr>
          <a:ln/>
        </p:spPr>
        <p:txBody>
          <a:bodyPr/>
          <a:lstStyle>
            <a:lvl1pPr>
              <a:defRPr/>
            </a:lvl1pPr>
          </a:lstStyle>
          <a:p>
            <a:pPr>
              <a:defRPr/>
            </a:pPr>
            <a:fld id="{034191BC-9C4B-46DE-A47B-314D7D22D6D1}" type="slidenum">
              <a:rPr lang="en-US"/>
              <a:pPr>
                <a:defRPr/>
              </a:pPr>
              <a:t>‹#›</a:t>
            </a:fld>
            <a:fld id="{6495948E-766D-4380-B184-C8615261D458}"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3"/>
          <p:cNvSpPr>
            <a:spLocks noGrp="1" noChangeArrowheads="1"/>
          </p:cNvSpPr>
          <p:nvPr>
            <p:ph type="dt" idx="10"/>
          </p:nvPr>
        </p:nvSpPr>
        <p:spPr>
          <a:ln/>
        </p:spPr>
        <p:txBody>
          <a:bodyPr/>
          <a:lstStyle>
            <a:lvl1pPr>
              <a:defRPr/>
            </a:lvl1pPr>
          </a:lstStyle>
          <a:p>
            <a:pPr>
              <a:defRPr/>
            </a:pPr>
            <a:r>
              <a:rPr lang="en-US"/>
              <a:t>5/3/16</a:t>
            </a:r>
          </a:p>
        </p:txBody>
      </p:sp>
      <p:sp>
        <p:nvSpPr>
          <p:cNvPr id="5" name="Rectangle 4"/>
          <p:cNvSpPr>
            <a:spLocks noGrp="1" noChangeArrowheads="1"/>
          </p:cNvSpPr>
          <p:nvPr>
            <p:ph type="ftr" idx="11"/>
          </p:nvPr>
        </p:nvSpPr>
        <p:spPr>
          <a:ln/>
        </p:spPr>
        <p:txBody>
          <a:bodyPr/>
          <a:lstStyle>
            <a:lvl1pPr>
              <a:defRPr/>
            </a:lvl1pPr>
          </a:lstStyle>
          <a:p>
            <a:pPr>
              <a:defRPr/>
            </a:pPr>
            <a:endParaRPr lang="en-US"/>
          </a:p>
        </p:txBody>
      </p:sp>
      <p:sp>
        <p:nvSpPr>
          <p:cNvPr id="6" name="Rectangle 5"/>
          <p:cNvSpPr>
            <a:spLocks noGrp="1" noChangeArrowheads="1"/>
          </p:cNvSpPr>
          <p:nvPr>
            <p:ph type="sldNum" idx="12"/>
          </p:nvPr>
        </p:nvSpPr>
        <p:spPr>
          <a:ln/>
        </p:spPr>
        <p:txBody>
          <a:bodyPr/>
          <a:lstStyle>
            <a:lvl1pPr>
              <a:defRPr/>
            </a:lvl1pPr>
          </a:lstStyle>
          <a:p>
            <a:pPr>
              <a:defRPr/>
            </a:pPr>
            <a:fld id="{E16E0458-3079-47D7-B04A-ECBE24F6EB5A}" type="slidenum">
              <a:rPr lang="en-US"/>
              <a:pPr>
                <a:defRPr/>
              </a:pPr>
              <a:t>‹#›</a:t>
            </a:fld>
            <a:fld id="{1E8F603B-3418-4BF8-A3A4-AEA85770AB3A}"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3"/>
          <p:cNvSpPr>
            <a:spLocks noGrp="1" noChangeArrowheads="1"/>
          </p:cNvSpPr>
          <p:nvPr>
            <p:ph type="dt" idx="10"/>
          </p:nvPr>
        </p:nvSpPr>
        <p:spPr>
          <a:ln/>
        </p:spPr>
        <p:txBody>
          <a:bodyPr/>
          <a:lstStyle>
            <a:lvl1pPr>
              <a:defRPr/>
            </a:lvl1pPr>
          </a:lstStyle>
          <a:p>
            <a:pPr>
              <a:defRPr/>
            </a:pPr>
            <a:r>
              <a:rPr lang="en-US"/>
              <a:t>5/3/16</a:t>
            </a:r>
          </a:p>
        </p:txBody>
      </p:sp>
      <p:sp>
        <p:nvSpPr>
          <p:cNvPr id="5" name="Rectangle 4"/>
          <p:cNvSpPr>
            <a:spLocks noGrp="1" noChangeArrowheads="1"/>
          </p:cNvSpPr>
          <p:nvPr>
            <p:ph type="ftr" idx="11"/>
          </p:nvPr>
        </p:nvSpPr>
        <p:spPr>
          <a:ln/>
        </p:spPr>
        <p:txBody>
          <a:bodyPr/>
          <a:lstStyle>
            <a:lvl1pPr>
              <a:defRPr/>
            </a:lvl1pPr>
          </a:lstStyle>
          <a:p>
            <a:pPr>
              <a:defRPr/>
            </a:pPr>
            <a:endParaRPr lang="en-US"/>
          </a:p>
        </p:txBody>
      </p:sp>
      <p:sp>
        <p:nvSpPr>
          <p:cNvPr id="6" name="Rectangle 5"/>
          <p:cNvSpPr>
            <a:spLocks noGrp="1" noChangeArrowheads="1"/>
          </p:cNvSpPr>
          <p:nvPr>
            <p:ph type="sldNum" idx="12"/>
          </p:nvPr>
        </p:nvSpPr>
        <p:spPr>
          <a:ln/>
        </p:spPr>
        <p:txBody>
          <a:bodyPr/>
          <a:lstStyle>
            <a:lvl1pPr>
              <a:defRPr/>
            </a:lvl1pPr>
          </a:lstStyle>
          <a:p>
            <a:pPr>
              <a:defRPr/>
            </a:pPr>
            <a:fld id="{6BA35B9A-8E00-4B03-B77D-A1118C4EFE36}" type="slidenum">
              <a:rPr lang="en-US"/>
              <a:pPr>
                <a:defRPr/>
              </a:pPr>
              <a:t>‹#›</a:t>
            </a:fld>
            <a:fld id="{F60115E6-199F-46B0-84E7-173BC28EF562}"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4963"/>
            <a:ext cx="4035425" cy="45196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5025" y="1604963"/>
            <a:ext cx="4035425" cy="45196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3"/>
          <p:cNvSpPr>
            <a:spLocks noGrp="1" noChangeArrowheads="1"/>
          </p:cNvSpPr>
          <p:nvPr>
            <p:ph type="dt" idx="10"/>
          </p:nvPr>
        </p:nvSpPr>
        <p:spPr>
          <a:ln/>
        </p:spPr>
        <p:txBody>
          <a:bodyPr/>
          <a:lstStyle>
            <a:lvl1pPr>
              <a:defRPr/>
            </a:lvl1pPr>
          </a:lstStyle>
          <a:p>
            <a:pPr>
              <a:defRPr/>
            </a:pPr>
            <a:r>
              <a:rPr lang="en-US"/>
              <a:t>5/3/16</a:t>
            </a:r>
          </a:p>
        </p:txBody>
      </p:sp>
      <p:sp>
        <p:nvSpPr>
          <p:cNvPr id="6" name="Rectangle 4"/>
          <p:cNvSpPr>
            <a:spLocks noGrp="1" noChangeArrowheads="1"/>
          </p:cNvSpPr>
          <p:nvPr>
            <p:ph type="ftr" idx="11"/>
          </p:nvPr>
        </p:nvSpPr>
        <p:spPr>
          <a:ln/>
        </p:spPr>
        <p:txBody>
          <a:bodyPr/>
          <a:lstStyle>
            <a:lvl1pPr>
              <a:defRPr/>
            </a:lvl1pPr>
          </a:lstStyle>
          <a:p>
            <a:pPr>
              <a:defRPr/>
            </a:pPr>
            <a:endParaRPr lang="en-US"/>
          </a:p>
        </p:txBody>
      </p:sp>
      <p:sp>
        <p:nvSpPr>
          <p:cNvPr id="7" name="Rectangle 5"/>
          <p:cNvSpPr>
            <a:spLocks noGrp="1" noChangeArrowheads="1"/>
          </p:cNvSpPr>
          <p:nvPr>
            <p:ph type="sldNum" idx="12"/>
          </p:nvPr>
        </p:nvSpPr>
        <p:spPr>
          <a:ln/>
        </p:spPr>
        <p:txBody>
          <a:bodyPr/>
          <a:lstStyle>
            <a:lvl1pPr>
              <a:defRPr/>
            </a:lvl1pPr>
          </a:lstStyle>
          <a:p>
            <a:pPr>
              <a:defRPr/>
            </a:pPr>
            <a:fld id="{5FAD3271-E27B-4383-9A25-907DB657F9B9}" type="slidenum">
              <a:rPr lang="en-US"/>
              <a:pPr>
                <a:defRPr/>
              </a:pPr>
              <a:t>‹#›</a:t>
            </a:fld>
            <a:fld id="{E15EA8CB-9A79-4621-8BAA-0D9A3CC80025}"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3"/>
          <p:cNvSpPr>
            <a:spLocks noGrp="1" noChangeArrowheads="1"/>
          </p:cNvSpPr>
          <p:nvPr>
            <p:ph type="dt" idx="10"/>
          </p:nvPr>
        </p:nvSpPr>
        <p:spPr>
          <a:ln/>
        </p:spPr>
        <p:txBody>
          <a:bodyPr/>
          <a:lstStyle>
            <a:lvl1pPr>
              <a:defRPr/>
            </a:lvl1pPr>
          </a:lstStyle>
          <a:p>
            <a:pPr>
              <a:defRPr/>
            </a:pPr>
            <a:r>
              <a:rPr lang="en-US"/>
              <a:t>5/3/16</a:t>
            </a:r>
          </a:p>
        </p:txBody>
      </p:sp>
      <p:sp>
        <p:nvSpPr>
          <p:cNvPr id="8" name="Rectangle 4"/>
          <p:cNvSpPr>
            <a:spLocks noGrp="1" noChangeArrowheads="1"/>
          </p:cNvSpPr>
          <p:nvPr>
            <p:ph type="ftr" idx="11"/>
          </p:nvPr>
        </p:nvSpPr>
        <p:spPr>
          <a:ln/>
        </p:spPr>
        <p:txBody>
          <a:bodyPr/>
          <a:lstStyle>
            <a:lvl1pPr>
              <a:defRPr/>
            </a:lvl1pPr>
          </a:lstStyle>
          <a:p>
            <a:pPr>
              <a:defRPr/>
            </a:pPr>
            <a:endParaRPr lang="en-US"/>
          </a:p>
        </p:txBody>
      </p:sp>
      <p:sp>
        <p:nvSpPr>
          <p:cNvPr id="9" name="Rectangle 5"/>
          <p:cNvSpPr>
            <a:spLocks noGrp="1" noChangeArrowheads="1"/>
          </p:cNvSpPr>
          <p:nvPr>
            <p:ph type="sldNum" idx="12"/>
          </p:nvPr>
        </p:nvSpPr>
        <p:spPr>
          <a:ln/>
        </p:spPr>
        <p:txBody>
          <a:bodyPr/>
          <a:lstStyle>
            <a:lvl1pPr>
              <a:defRPr/>
            </a:lvl1pPr>
          </a:lstStyle>
          <a:p>
            <a:pPr>
              <a:defRPr/>
            </a:pPr>
            <a:fld id="{36BA6A34-6302-4F97-A752-3A9E95383B3A}" type="slidenum">
              <a:rPr lang="en-US"/>
              <a:pPr>
                <a:defRPr/>
              </a:pPr>
              <a:t>‹#›</a:t>
            </a:fld>
            <a:fld id="{6D831406-F5CC-40E5-B09E-200527F671A8}"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3"/>
          <p:cNvSpPr>
            <a:spLocks noGrp="1" noChangeArrowheads="1"/>
          </p:cNvSpPr>
          <p:nvPr>
            <p:ph type="dt" idx="10"/>
          </p:nvPr>
        </p:nvSpPr>
        <p:spPr>
          <a:ln/>
        </p:spPr>
        <p:txBody>
          <a:bodyPr/>
          <a:lstStyle>
            <a:lvl1pPr>
              <a:defRPr/>
            </a:lvl1pPr>
          </a:lstStyle>
          <a:p>
            <a:pPr>
              <a:defRPr/>
            </a:pPr>
            <a:r>
              <a:rPr lang="en-US"/>
              <a:t>5/3/16</a:t>
            </a:r>
          </a:p>
        </p:txBody>
      </p:sp>
      <p:sp>
        <p:nvSpPr>
          <p:cNvPr id="4" name="Rectangle 4"/>
          <p:cNvSpPr>
            <a:spLocks noGrp="1" noChangeArrowheads="1"/>
          </p:cNvSpPr>
          <p:nvPr>
            <p:ph type="ftr" idx="11"/>
          </p:nvPr>
        </p:nvSpPr>
        <p:spPr>
          <a:ln/>
        </p:spPr>
        <p:txBody>
          <a:bodyPr/>
          <a:lstStyle>
            <a:lvl1pPr>
              <a:defRPr/>
            </a:lvl1pPr>
          </a:lstStyle>
          <a:p>
            <a:pPr>
              <a:defRPr/>
            </a:pPr>
            <a:endParaRPr lang="en-US"/>
          </a:p>
        </p:txBody>
      </p:sp>
      <p:sp>
        <p:nvSpPr>
          <p:cNvPr id="5" name="Rectangle 5"/>
          <p:cNvSpPr>
            <a:spLocks noGrp="1" noChangeArrowheads="1"/>
          </p:cNvSpPr>
          <p:nvPr>
            <p:ph type="sldNum" idx="12"/>
          </p:nvPr>
        </p:nvSpPr>
        <p:spPr>
          <a:ln/>
        </p:spPr>
        <p:txBody>
          <a:bodyPr/>
          <a:lstStyle>
            <a:lvl1pPr>
              <a:defRPr/>
            </a:lvl1pPr>
          </a:lstStyle>
          <a:p>
            <a:pPr>
              <a:defRPr/>
            </a:pPr>
            <a:fld id="{6FFE79A9-0DD2-479E-BA26-FD19EAC01008}" type="slidenum">
              <a:rPr lang="en-US"/>
              <a:pPr>
                <a:defRPr/>
              </a:pPr>
              <a:t>‹#›</a:t>
            </a:fld>
            <a:fld id="{391151F0-2030-4679-B300-1B1C40779547}"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3"/>
          <p:cNvSpPr>
            <a:spLocks noGrp="1" noChangeArrowheads="1"/>
          </p:cNvSpPr>
          <p:nvPr>
            <p:ph type="dt" idx="10"/>
          </p:nvPr>
        </p:nvSpPr>
        <p:spPr>
          <a:ln/>
        </p:spPr>
        <p:txBody>
          <a:bodyPr/>
          <a:lstStyle>
            <a:lvl1pPr>
              <a:defRPr/>
            </a:lvl1pPr>
          </a:lstStyle>
          <a:p>
            <a:pPr>
              <a:defRPr/>
            </a:pPr>
            <a:r>
              <a:rPr lang="en-US"/>
              <a:t>5/3/16</a:t>
            </a:r>
          </a:p>
        </p:txBody>
      </p:sp>
      <p:sp>
        <p:nvSpPr>
          <p:cNvPr id="3" name="Rectangle 4"/>
          <p:cNvSpPr>
            <a:spLocks noGrp="1" noChangeArrowheads="1"/>
          </p:cNvSpPr>
          <p:nvPr>
            <p:ph type="ftr" idx="11"/>
          </p:nvPr>
        </p:nvSpPr>
        <p:spPr>
          <a:ln/>
        </p:spPr>
        <p:txBody>
          <a:bodyPr/>
          <a:lstStyle>
            <a:lvl1pPr>
              <a:defRPr/>
            </a:lvl1pPr>
          </a:lstStyle>
          <a:p>
            <a:pPr>
              <a:defRPr/>
            </a:pPr>
            <a:endParaRPr lang="en-US"/>
          </a:p>
        </p:txBody>
      </p:sp>
      <p:sp>
        <p:nvSpPr>
          <p:cNvPr id="4" name="Rectangle 5"/>
          <p:cNvSpPr>
            <a:spLocks noGrp="1" noChangeArrowheads="1"/>
          </p:cNvSpPr>
          <p:nvPr>
            <p:ph type="sldNum" idx="12"/>
          </p:nvPr>
        </p:nvSpPr>
        <p:spPr>
          <a:ln/>
        </p:spPr>
        <p:txBody>
          <a:bodyPr/>
          <a:lstStyle>
            <a:lvl1pPr>
              <a:defRPr/>
            </a:lvl1pPr>
          </a:lstStyle>
          <a:p>
            <a:pPr>
              <a:defRPr/>
            </a:pPr>
            <a:fld id="{8405B0B9-401C-43B4-B510-CC46DAC79348}" type="slidenum">
              <a:rPr lang="en-US"/>
              <a:pPr>
                <a:defRPr/>
              </a:pPr>
              <a:t>‹#›</a:t>
            </a:fld>
            <a:fld id="{5A303FE1-76C9-4DE7-A77A-02E7ED461D76}"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3"/>
          <p:cNvSpPr>
            <a:spLocks noGrp="1" noChangeArrowheads="1"/>
          </p:cNvSpPr>
          <p:nvPr>
            <p:ph type="dt" idx="10"/>
          </p:nvPr>
        </p:nvSpPr>
        <p:spPr>
          <a:ln/>
        </p:spPr>
        <p:txBody>
          <a:bodyPr/>
          <a:lstStyle>
            <a:lvl1pPr>
              <a:defRPr/>
            </a:lvl1pPr>
          </a:lstStyle>
          <a:p>
            <a:pPr>
              <a:defRPr/>
            </a:pPr>
            <a:r>
              <a:rPr lang="en-US"/>
              <a:t>5/3/16</a:t>
            </a:r>
          </a:p>
        </p:txBody>
      </p:sp>
      <p:sp>
        <p:nvSpPr>
          <p:cNvPr id="6" name="Rectangle 4"/>
          <p:cNvSpPr>
            <a:spLocks noGrp="1" noChangeArrowheads="1"/>
          </p:cNvSpPr>
          <p:nvPr>
            <p:ph type="ftr" idx="11"/>
          </p:nvPr>
        </p:nvSpPr>
        <p:spPr>
          <a:ln/>
        </p:spPr>
        <p:txBody>
          <a:bodyPr/>
          <a:lstStyle>
            <a:lvl1pPr>
              <a:defRPr/>
            </a:lvl1pPr>
          </a:lstStyle>
          <a:p>
            <a:pPr>
              <a:defRPr/>
            </a:pPr>
            <a:endParaRPr lang="en-US"/>
          </a:p>
        </p:txBody>
      </p:sp>
      <p:sp>
        <p:nvSpPr>
          <p:cNvPr id="7" name="Rectangle 5"/>
          <p:cNvSpPr>
            <a:spLocks noGrp="1" noChangeArrowheads="1"/>
          </p:cNvSpPr>
          <p:nvPr>
            <p:ph type="sldNum" idx="12"/>
          </p:nvPr>
        </p:nvSpPr>
        <p:spPr>
          <a:ln/>
        </p:spPr>
        <p:txBody>
          <a:bodyPr/>
          <a:lstStyle>
            <a:lvl1pPr>
              <a:defRPr/>
            </a:lvl1pPr>
          </a:lstStyle>
          <a:p>
            <a:pPr>
              <a:defRPr/>
            </a:pPr>
            <a:fld id="{8067AE57-2481-4C03-A584-1172EBA5B306}" type="slidenum">
              <a:rPr lang="en-US"/>
              <a:pPr>
                <a:defRPr/>
              </a:pPr>
              <a:t>‹#›</a:t>
            </a:fld>
            <a:fld id="{9201FF28-2840-4D11-93C7-2D77C1B355F9}"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3"/>
          <p:cNvSpPr>
            <a:spLocks noGrp="1" noChangeArrowheads="1"/>
          </p:cNvSpPr>
          <p:nvPr>
            <p:ph type="dt" idx="10"/>
          </p:nvPr>
        </p:nvSpPr>
        <p:spPr>
          <a:ln/>
        </p:spPr>
        <p:txBody>
          <a:bodyPr/>
          <a:lstStyle>
            <a:lvl1pPr>
              <a:defRPr/>
            </a:lvl1pPr>
          </a:lstStyle>
          <a:p>
            <a:pPr>
              <a:defRPr/>
            </a:pPr>
            <a:r>
              <a:rPr lang="en-US"/>
              <a:t>5/3/16</a:t>
            </a:r>
          </a:p>
        </p:txBody>
      </p:sp>
      <p:sp>
        <p:nvSpPr>
          <p:cNvPr id="6" name="Rectangle 4"/>
          <p:cNvSpPr>
            <a:spLocks noGrp="1" noChangeArrowheads="1"/>
          </p:cNvSpPr>
          <p:nvPr>
            <p:ph type="ftr" idx="11"/>
          </p:nvPr>
        </p:nvSpPr>
        <p:spPr>
          <a:ln/>
        </p:spPr>
        <p:txBody>
          <a:bodyPr/>
          <a:lstStyle>
            <a:lvl1pPr>
              <a:defRPr/>
            </a:lvl1pPr>
          </a:lstStyle>
          <a:p>
            <a:pPr>
              <a:defRPr/>
            </a:pPr>
            <a:endParaRPr lang="en-US"/>
          </a:p>
        </p:txBody>
      </p:sp>
      <p:sp>
        <p:nvSpPr>
          <p:cNvPr id="7" name="Rectangle 5"/>
          <p:cNvSpPr>
            <a:spLocks noGrp="1" noChangeArrowheads="1"/>
          </p:cNvSpPr>
          <p:nvPr>
            <p:ph type="sldNum" idx="12"/>
          </p:nvPr>
        </p:nvSpPr>
        <p:spPr>
          <a:ln/>
        </p:spPr>
        <p:txBody>
          <a:bodyPr/>
          <a:lstStyle>
            <a:lvl1pPr>
              <a:defRPr/>
            </a:lvl1pPr>
          </a:lstStyle>
          <a:p>
            <a:pPr>
              <a:defRPr/>
            </a:pPr>
            <a:fld id="{E1955F36-EEE4-476B-B5D6-CCF1344CC8F4}" type="slidenum">
              <a:rPr lang="en-US"/>
              <a:pPr>
                <a:defRPr/>
              </a:pPr>
              <a:t>‹#›</a:t>
            </a:fld>
            <a:fld id="{8FBBF5B2-181F-4AE1-BC88-85E33DDEF4E0}"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3"/>
          <p:cNvSpPr>
            <a:spLocks noGrp="1" noChangeArrowheads="1"/>
          </p:cNvSpPr>
          <p:nvPr>
            <p:ph type="dt" idx="10"/>
          </p:nvPr>
        </p:nvSpPr>
        <p:spPr>
          <a:ln/>
        </p:spPr>
        <p:txBody>
          <a:bodyPr/>
          <a:lstStyle>
            <a:lvl1pPr>
              <a:defRPr/>
            </a:lvl1pPr>
          </a:lstStyle>
          <a:p>
            <a:pPr>
              <a:defRPr/>
            </a:pPr>
            <a:r>
              <a:rPr lang="en-US"/>
              <a:t>5/3/16</a:t>
            </a:r>
          </a:p>
        </p:txBody>
      </p:sp>
      <p:sp>
        <p:nvSpPr>
          <p:cNvPr id="5" name="Rectangle 4"/>
          <p:cNvSpPr>
            <a:spLocks noGrp="1" noChangeArrowheads="1"/>
          </p:cNvSpPr>
          <p:nvPr>
            <p:ph type="ftr" idx="11"/>
          </p:nvPr>
        </p:nvSpPr>
        <p:spPr>
          <a:ln/>
        </p:spPr>
        <p:txBody>
          <a:bodyPr/>
          <a:lstStyle>
            <a:lvl1pPr>
              <a:defRPr/>
            </a:lvl1pPr>
          </a:lstStyle>
          <a:p>
            <a:pPr>
              <a:defRPr/>
            </a:pPr>
            <a:endParaRPr lang="en-US"/>
          </a:p>
        </p:txBody>
      </p:sp>
      <p:sp>
        <p:nvSpPr>
          <p:cNvPr id="6" name="Rectangle 5"/>
          <p:cNvSpPr>
            <a:spLocks noGrp="1" noChangeArrowheads="1"/>
          </p:cNvSpPr>
          <p:nvPr>
            <p:ph type="sldNum" idx="12"/>
          </p:nvPr>
        </p:nvSpPr>
        <p:spPr>
          <a:ln/>
        </p:spPr>
        <p:txBody>
          <a:bodyPr/>
          <a:lstStyle>
            <a:lvl1pPr>
              <a:defRPr/>
            </a:lvl1pPr>
          </a:lstStyle>
          <a:p>
            <a:pPr>
              <a:defRPr/>
            </a:pPr>
            <a:fld id="{1A40663C-85F8-4B3F-932F-EBA9EE8195A1}" type="slidenum">
              <a:rPr lang="en-US"/>
              <a:pPr>
                <a:defRPr/>
              </a:pPr>
              <a:t>‹#›</a:t>
            </a:fld>
            <a:fld id="{7DAF98F7-159F-4292-BA2C-81855098AC8D}"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4638" y="1604963"/>
            <a:ext cx="2055812" cy="451961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4963"/>
            <a:ext cx="6015038" cy="451961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3"/>
          <p:cNvSpPr>
            <a:spLocks noGrp="1" noChangeArrowheads="1"/>
          </p:cNvSpPr>
          <p:nvPr>
            <p:ph type="dt" idx="10"/>
          </p:nvPr>
        </p:nvSpPr>
        <p:spPr>
          <a:ln/>
        </p:spPr>
        <p:txBody>
          <a:bodyPr/>
          <a:lstStyle>
            <a:lvl1pPr>
              <a:defRPr/>
            </a:lvl1pPr>
          </a:lstStyle>
          <a:p>
            <a:pPr>
              <a:defRPr/>
            </a:pPr>
            <a:r>
              <a:rPr lang="en-US"/>
              <a:t>5/3/16</a:t>
            </a:r>
          </a:p>
        </p:txBody>
      </p:sp>
      <p:sp>
        <p:nvSpPr>
          <p:cNvPr id="5" name="Rectangle 4"/>
          <p:cNvSpPr>
            <a:spLocks noGrp="1" noChangeArrowheads="1"/>
          </p:cNvSpPr>
          <p:nvPr>
            <p:ph type="ftr" idx="11"/>
          </p:nvPr>
        </p:nvSpPr>
        <p:spPr>
          <a:ln/>
        </p:spPr>
        <p:txBody>
          <a:bodyPr/>
          <a:lstStyle>
            <a:lvl1pPr>
              <a:defRPr/>
            </a:lvl1pPr>
          </a:lstStyle>
          <a:p>
            <a:pPr>
              <a:defRPr/>
            </a:pPr>
            <a:endParaRPr lang="en-US"/>
          </a:p>
        </p:txBody>
      </p:sp>
      <p:sp>
        <p:nvSpPr>
          <p:cNvPr id="6" name="Rectangle 5"/>
          <p:cNvSpPr>
            <a:spLocks noGrp="1" noChangeArrowheads="1"/>
          </p:cNvSpPr>
          <p:nvPr>
            <p:ph type="sldNum" idx="12"/>
          </p:nvPr>
        </p:nvSpPr>
        <p:spPr>
          <a:ln/>
        </p:spPr>
        <p:txBody>
          <a:bodyPr/>
          <a:lstStyle>
            <a:lvl1pPr>
              <a:defRPr/>
            </a:lvl1pPr>
          </a:lstStyle>
          <a:p>
            <a:pPr>
              <a:defRPr/>
            </a:pPr>
            <a:fld id="{8179DFB9-A5DA-443A-8037-075380BC0906}" type="slidenum">
              <a:rPr lang="en-US"/>
              <a:pPr>
                <a:defRPr/>
              </a:pPr>
              <a:t>‹#›</a:t>
            </a:fld>
            <a:fld id="{451565DD-38DC-47B9-AE14-77A5B4DC7B99}"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685800" y="2130425"/>
            <a:ext cx="7766050" cy="1463675"/>
          </a:xfrm>
        </p:spPr>
        <p:txBody>
          <a:bodyPr/>
          <a:lstStyle/>
          <a:p>
            <a:r>
              <a:rPr lang="en-US" smtClean="0"/>
              <a:t>Click to edit Master title style</a:t>
            </a:r>
            <a:endParaRPr lang="en-US"/>
          </a:p>
        </p:txBody>
      </p:sp>
      <p:sp>
        <p:nvSpPr>
          <p:cNvPr id="3" name="Rectangle 3"/>
          <p:cNvSpPr>
            <a:spLocks noGrp="1" noChangeArrowheads="1"/>
          </p:cNvSpPr>
          <p:nvPr>
            <p:ph type="dt" idx="10"/>
          </p:nvPr>
        </p:nvSpPr>
        <p:spPr>
          <a:ln/>
        </p:spPr>
        <p:txBody>
          <a:bodyPr/>
          <a:lstStyle>
            <a:lvl1pPr>
              <a:defRPr/>
            </a:lvl1pPr>
          </a:lstStyle>
          <a:p>
            <a:pPr>
              <a:defRPr/>
            </a:pPr>
            <a:r>
              <a:rPr lang="en-US"/>
              <a:t>5/3/16</a:t>
            </a:r>
          </a:p>
        </p:txBody>
      </p:sp>
      <p:sp>
        <p:nvSpPr>
          <p:cNvPr id="4" name="Rectangle 4"/>
          <p:cNvSpPr>
            <a:spLocks noGrp="1" noChangeArrowheads="1"/>
          </p:cNvSpPr>
          <p:nvPr>
            <p:ph type="ftr" idx="11"/>
          </p:nvPr>
        </p:nvSpPr>
        <p:spPr>
          <a:ln/>
        </p:spPr>
        <p:txBody>
          <a:bodyPr/>
          <a:lstStyle>
            <a:lvl1pPr>
              <a:defRPr/>
            </a:lvl1pPr>
          </a:lstStyle>
          <a:p>
            <a:pPr>
              <a:defRPr/>
            </a:pPr>
            <a:endParaRPr lang="en-US"/>
          </a:p>
        </p:txBody>
      </p:sp>
      <p:sp>
        <p:nvSpPr>
          <p:cNvPr id="5" name="Rectangle 5"/>
          <p:cNvSpPr>
            <a:spLocks noGrp="1" noChangeArrowheads="1"/>
          </p:cNvSpPr>
          <p:nvPr>
            <p:ph type="sldNum" idx="12"/>
          </p:nvPr>
        </p:nvSpPr>
        <p:spPr>
          <a:ln/>
        </p:spPr>
        <p:txBody>
          <a:bodyPr/>
          <a:lstStyle>
            <a:lvl1pPr>
              <a:defRPr/>
            </a:lvl1pPr>
          </a:lstStyle>
          <a:p>
            <a:pPr>
              <a:defRPr/>
            </a:pPr>
            <a:fld id="{52FD7538-80F4-4F20-89F5-4730D3DE3AF2}" type="slidenum">
              <a:rPr lang="en-US"/>
              <a:pPr>
                <a:defRPr/>
              </a:pPr>
              <a:t>‹#›</a:t>
            </a:fld>
            <a:fld id="{75AB4ABD-047A-47DF-AA82-B4355893C382}" type="slidenum">
              <a:rPr lang="en-US"/>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1"/>
      </p:bgRef>
    </p:bg>
    <p:spTree>
      <p:nvGrpSpPr>
        <p:cNvPr id="1" name=""/>
        <p:cNvGrpSpPr/>
        <p:nvPr/>
      </p:nvGrpSpPr>
      <p:grpSpPr>
        <a:xfrm>
          <a:off x="0" y="0"/>
          <a:ext cx="0" cy="0"/>
          <a:chOff x="0" y="0"/>
          <a:chExt cx="0" cy="0"/>
        </a:xfrm>
      </p:grpSpPr>
      <p:sp>
        <p:nvSpPr>
          <p:cNvPr id="8" name="Rectangle 7"/>
          <p:cNvSpPr/>
          <p:nvPr/>
        </p:nvSpPr>
        <p:spPr>
          <a:xfrm flipH="1">
            <a:off x="2667000" y="0"/>
            <a:ext cx="6477000" cy="6858000"/>
          </a:xfrm>
          <a:prstGeom prst="rect">
            <a:avLst/>
          </a:prstGeom>
          <a:blipFill>
            <a:blip r:embed="rId2" cstate="print">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Straight Connector 8"/>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Title 11"/>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en-US" smtClean="0"/>
              <a:t>Click to edit Master title style</a:t>
            </a:r>
            <a:endParaRPr kumimoji="0" lang="en-US"/>
          </a:p>
        </p:txBody>
      </p:sp>
      <p:sp>
        <p:nvSpPr>
          <p:cNvPr id="25" name="Subtitle 24"/>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31" name="Date Placeholder 30"/>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pPr>
              <a:defRPr/>
            </a:pPr>
            <a:r>
              <a:rPr lang="en-US" smtClean="0"/>
              <a:t>5/3/16</a:t>
            </a:r>
            <a:endParaRPr lang="en-US"/>
          </a:p>
        </p:txBody>
      </p:sp>
      <p:sp>
        <p:nvSpPr>
          <p:cNvPr id="18" name="Footer Placeholder 17"/>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pPr>
              <a:defRPr/>
            </a:pPr>
            <a:endParaRPr lang="en-US"/>
          </a:p>
        </p:txBody>
      </p:sp>
      <p:sp>
        <p:nvSpPr>
          <p:cNvPr id="29" name="Slide Number Placeholder 28"/>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pPr>
              <a:defRPr/>
            </a:pPr>
            <a:fld id="{E86921FD-1A68-4B4F-BC12-C39B20F22C6C}" type="slidenum">
              <a:rPr lang="en-US" smtClean="0"/>
              <a:pPr>
                <a:defRPr/>
              </a:pPr>
              <a:t>‹#›</a:t>
            </a:fld>
            <a:fld id="{3652CFBE-529C-478B-87C7-66F3F6FB22FD}" type="slidenum">
              <a:rPr lang="en-US" smtClean="0"/>
              <a:pPr>
                <a:defRPr/>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pPr>
              <a:defRPr/>
            </a:pPr>
            <a:r>
              <a:rPr lang="en-US" smtClean="0"/>
              <a:t>5/3/16</a:t>
            </a:r>
            <a:endParaRPr lang="en-US"/>
          </a:p>
        </p:txBody>
      </p:sp>
      <p:sp>
        <p:nvSpPr>
          <p:cNvPr id="5" name="Footer Placeholder 4"/>
          <p:cNvSpPr>
            <a:spLocks noGrp="1"/>
          </p:cNvSpPr>
          <p:nvPr>
            <p:ph type="ftr" sz="quarter" idx="11"/>
          </p:nvPr>
        </p:nvSpPr>
        <p:spPr/>
        <p:txBody>
          <a:bodyPr/>
          <a:lstStyle>
            <a:extLst/>
          </a:lstStyle>
          <a:p>
            <a:pPr>
              <a:defRPr/>
            </a:pPr>
            <a:endParaRPr lang="en-US"/>
          </a:p>
        </p:txBody>
      </p:sp>
      <p:sp>
        <p:nvSpPr>
          <p:cNvPr id="6" name="Slide Number Placeholder 5"/>
          <p:cNvSpPr>
            <a:spLocks noGrp="1"/>
          </p:cNvSpPr>
          <p:nvPr>
            <p:ph type="sldNum" sz="quarter" idx="12"/>
          </p:nvPr>
        </p:nvSpPr>
        <p:spPr/>
        <p:txBody>
          <a:bodyPr/>
          <a:lstStyle>
            <a:extLst/>
          </a:lstStyle>
          <a:p>
            <a:pPr>
              <a:defRPr/>
            </a:pPr>
            <a:fld id="{C0AC4869-214C-4A0D-B0CC-82CC05E52998}" type="slidenum">
              <a:rPr lang="en-US" smtClean="0"/>
              <a:pPr>
                <a:defRPr/>
              </a:pPr>
              <a:t>‹#›</a:t>
            </a:fld>
            <a:fld id="{532864D6-6942-4DA1-9100-A6A3C17C29DE}" type="slidenum">
              <a:rPr lang="en-US" smtClean="0"/>
              <a:pPr>
                <a:defRPr/>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pPr>
              <a:defRPr/>
            </a:pPr>
            <a:r>
              <a:rPr lang="en-US" smtClean="0"/>
              <a:t>5/3/16</a:t>
            </a:r>
            <a:endParaRPr lang="en-US"/>
          </a:p>
        </p:txBody>
      </p:sp>
      <p:sp>
        <p:nvSpPr>
          <p:cNvPr id="5" name="Footer Placeholder 4"/>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pPr>
              <a:defRPr/>
            </a:pPr>
            <a:endParaRPr lang="en-US"/>
          </a:p>
        </p:txBody>
      </p:sp>
      <p:sp>
        <p:nvSpPr>
          <p:cNvPr id="6" name="Slide Number Placeholder 5"/>
          <p:cNvSpPr>
            <a:spLocks noGrp="1"/>
          </p:cNvSpPr>
          <p:nvPr>
            <p:ph type="sldNum" sz="quarter" idx="12"/>
          </p:nvPr>
        </p:nvSpPr>
        <p:spPr>
          <a:xfrm>
            <a:off x="6733952" y="6555112"/>
            <a:ext cx="588336" cy="228600"/>
          </a:xfrm>
        </p:spPr>
        <p:txBody>
          <a:bodyPr/>
          <a:lstStyle>
            <a:extLst/>
          </a:lstStyle>
          <a:p>
            <a:pPr>
              <a:defRPr/>
            </a:pPr>
            <a:fld id="{071A1FD8-61F2-4D47-9845-D511C29AC647}" type="slidenum">
              <a:rPr lang="en-US" smtClean="0"/>
              <a:pPr>
                <a:defRPr/>
              </a:pPr>
              <a:t>‹#›</a:t>
            </a:fld>
            <a:fld id="{850B70B8-A5AC-420F-A736-44FC77D495D8}" type="slidenum">
              <a:rPr lang="en-US" smtClean="0"/>
              <a:pPr>
                <a:defRPr/>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pPr>
              <a:defRPr/>
            </a:pPr>
            <a:r>
              <a:rPr lang="en-US" smtClean="0"/>
              <a:t>5/3/16</a:t>
            </a:r>
            <a:endParaRPr lang="en-US"/>
          </a:p>
        </p:txBody>
      </p:sp>
      <p:sp>
        <p:nvSpPr>
          <p:cNvPr id="6" name="Footer Placeholder 5"/>
          <p:cNvSpPr>
            <a:spLocks noGrp="1"/>
          </p:cNvSpPr>
          <p:nvPr>
            <p:ph type="ftr" sz="quarter" idx="11"/>
          </p:nvPr>
        </p:nvSpPr>
        <p:spPr/>
        <p:txBody>
          <a:bodyPr/>
          <a:lstStyle>
            <a:extLst/>
          </a:lstStyle>
          <a:p>
            <a:pPr>
              <a:defRPr/>
            </a:pPr>
            <a:endParaRPr lang="en-US"/>
          </a:p>
        </p:txBody>
      </p:sp>
      <p:sp>
        <p:nvSpPr>
          <p:cNvPr id="7" name="Slide Number Placeholder 6"/>
          <p:cNvSpPr>
            <a:spLocks noGrp="1"/>
          </p:cNvSpPr>
          <p:nvPr>
            <p:ph type="sldNum" sz="quarter" idx="12"/>
          </p:nvPr>
        </p:nvSpPr>
        <p:spPr/>
        <p:txBody>
          <a:bodyPr/>
          <a:lstStyle>
            <a:extLst/>
          </a:lstStyle>
          <a:p>
            <a:pPr>
              <a:defRPr/>
            </a:pPr>
            <a:fld id="{F1301B2A-9BBC-43CC-9502-B5FC1EDE62F8}" type="slidenum">
              <a:rPr lang="en-US" smtClean="0"/>
              <a:pPr>
                <a:defRPr/>
              </a:pPr>
              <a:t>‹#›</a:t>
            </a:fld>
            <a:fld id="{3392B98A-C761-4390-A33C-E03B9120EC87}" type="slidenum">
              <a:rPr lang="en-US" smtClean="0"/>
              <a:pPr>
                <a:defRPr/>
              </a:pPr>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nchor="b"/>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pPr>
              <a:defRPr/>
            </a:pPr>
            <a:r>
              <a:rPr lang="en-US" smtClean="0"/>
              <a:t>5/3/16</a:t>
            </a:r>
            <a:endParaRPr lang="en-US"/>
          </a:p>
        </p:txBody>
      </p:sp>
      <p:sp>
        <p:nvSpPr>
          <p:cNvPr id="8" name="Footer Placeholder 7"/>
          <p:cNvSpPr>
            <a:spLocks noGrp="1"/>
          </p:cNvSpPr>
          <p:nvPr>
            <p:ph type="ftr" sz="quarter" idx="11"/>
          </p:nvPr>
        </p:nvSpPr>
        <p:spPr/>
        <p:txBody>
          <a:bodyPr/>
          <a:lstStyle>
            <a:extLst/>
          </a:lstStyle>
          <a:p>
            <a:pPr>
              <a:defRPr/>
            </a:pPr>
            <a:endParaRPr lang="en-US"/>
          </a:p>
        </p:txBody>
      </p:sp>
      <p:sp>
        <p:nvSpPr>
          <p:cNvPr id="9" name="Slide Number Placeholder 8"/>
          <p:cNvSpPr>
            <a:spLocks noGrp="1"/>
          </p:cNvSpPr>
          <p:nvPr>
            <p:ph type="sldNum" sz="quarter" idx="12"/>
          </p:nvPr>
        </p:nvSpPr>
        <p:spPr/>
        <p:txBody>
          <a:bodyPr/>
          <a:lstStyle>
            <a:extLst/>
          </a:lstStyle>
          <a:p>
            <a:pPr>
              <a:defRPr/>
            </a:pPr>
            <a:fld id="{316DAD7B-2BCF-4951-8954-14FC3601CB62}" type="slidenum">
              <a:rPr lang="en-US" smtClean="0"/>
              <a:pPr>
                <a:defRPr/>
              </a:pPr>
              <a:t>‹#›</a:t>
            </a:fld>
            <a:fld id="{B73204B6-6D07-4227-8D10-4761DFFFD75A}" type="slidenum">
              <a:rPr lang="en-US" smtClean="0"/>
              <a:pPr>
                <a:defRPr/>
              </a:pPr>
              <a:t>‹#›</a:t>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pPr>
              <a:defRPr/>
            </a:pPr>
            <a:r>
              <a:rPr lang="en-US" smtClean="0"/>
              <a:t>5/3/16</a:t>
            </a:r>
            <a:endParaRPr lang="en-US"/>
          </a:p>
        </p:txBody>
      </p:sp>
      <p:sp>
        <p:nvSpPr>
          <p:cNvPr id="4" name="Footer Placeholder 3"/>
          <p:cNvSpPr>
            <a:spLocks noGrp="1"/>
          </p:cNvSpPr>
          <p:nvPr>
            <p:ph type="ftr" sz="quarter" idx="11"/>
          </p:nvPr>
        </p:nvSpPr>
        <p:spPr/>
        <p:txBody>
          <a:bodyPr/>
          <a:lstStyle>
            <a:extLst/>
          </a:lstStyle>
          <a:p>
            <a:pPr>
              <a:defRPr/>
            </a:pPr>
            <a:endParaRPr lang="en-US"/>
          </a:p>
        </p:txBody>
      </p:sp>
      <p:sp>
        <p:nvSpPr>
          <p:cNvPr id="5" name="Slide Number Placeholder 4"/>
          <p:cNvSpPr>
            <a:spLocks noGrp="1"/>
          </p:cNvSpPr>
          <p:nvPr>
            <p:ph type="sldNum" sz="quarter" idx="12"/>
          </p:nvPr>
        </p:nvSpPr>
        <p:spPr/>
        <p:txBody>
          <a:bodyPr/>
          <a:lstStyle>
            <a:extLst/>
          </a:lstStyle>
          <a:p>
            <a:pPr>
              <a:defRPr/>
            </a:pPr>
            <a:fld id="{D48AE085-03AC-44F8-928C-4701155FBA3F}" type="slidenum">
              <a:rPr lang="en-US" smtClean="0"/>
              <a:pPr>
                <a:defRPr/>
              </a:pPr>
              <a:t>‹#›</a:t>
            </a:fld>
            <a:fld id="{5B1B32D1-BAA4-4F51-8505-14C2B1FCA2AC}" type="slidenum">
              <a:rPr lang="en-US" smtClean="0"/>
              <a:pPr>
                <a:defRPr/>
              </a:pPr>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solidFill>
                  <a:schemeClr val="tx2"/>
                </a:solidFill>
              </a:defRPr>
            </a:lvl1pPr>
            <a:extLst/>
          </a:lstStyle>
          <a:p>
            <a:pPr>
              <a:defRPr/>
            </a:pPr>
            <a:r>
              <a:rPr lang="en-US" smtClean="0"/>
              <a:t>5/3/16</a:t>
            </a:r>
            <a:endParaRPr lang="en-US"/>
          </a:p>
        </p:txBody>
      </p:sp>
      <p:sp>
        <p:nvSpPr>
          <p:cNvPr id="3" name="Footer Placeholder 2"/>
          <p:cNvSpPr>
            <a:spLocks noGrp="1"/>
          </p:cNvSpPr>
          <p:nvPr>
            <p:ph type="ftr" sz="quarter" idx="11"/>
          </p:nvPr>
        </p:nvSpPr>
        <p:spPr/>
        <p:txBody>
          <a:bodyPr/>
          <a:lstStyle>
            <a:lvl1pPr>
              <a:defRPr>
                <a:solidFill>
                  <a:schemeClr val="tx2"/>
                </a:solidFill>
              </a:defRPr>
            </a:lvl1pPr>
            <a:extLst/>
          </a:lstStyle>
          <a:p>
            <a:pPr>
              <a:defRPr/>
            </a:pPr>
            <a:endParaRPr lang="en-US"/>
          </a:p>
        </p:txBody>
      </p:sp>
      <p:sp>
        <p:nvSpPr>
          <p:cNvPr id="4" name="Slide Number Placeholder 3"/>
          <p:cNvSpPr>
            <a:spLocks noGrp="1"/>
          </p:cNvSpPr>
          <p:nvPr>
            <p:ph type="sldNum" sz="quarter" idx="12"/>
          </p:nvPr>
        </p:nvSpPr>
        <p:spPr/>
        <p:txBody>
          <a:bodyPr/>
          <a:lstStyle>
            <a:extLst/>
          </a:lstStyle>
          <a:p>
            <a:pPr>
              <a:defRPr/>
            </a:pPr>
            <a:fld id="{3DD91768-8E72-4219-9AE0-2C22A5685592}" type="slidenum">
              <a:rPr lang="en-US" smtClean="0"/>
              <a:pPr>
                <a:defRPr/>
              </a:pPr>
              <a:t>‹#›</a:t>
            </a:fld>
            <a:fld id="{0EC6E481-B1F8-459F-AD51-1535A632C7CF}" type="slidenum">
              <a:rPr lang="en-US" smtClean="0"/>
              <a:pPr>
                <a:defRPr/>
              </a:pPr>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pPr>
              <a:defRPr/>
            </a:pPr>
            <a:r>
              <a:rPr lang="en-US" smtClean="0"/>
              <a:t>5/3/16</a:t>
            </a:r>
            <a:endParaRPr lang="en-US"/>
          </a:p>
        </p:txBody>
      </p:sp>
      <p:sp>
        <p:nvSpPr>
          <p:cNvPr id="6" name="Footer Placeholder 5"/>
          <p:cNvSpPr>
            <a:spLocks noGrp="1"/>
          </p:cNvSpPr>
          <p:nvPr>
            <p:ph type="ftr" sz="quarter" idx="11"/>
          </p:nvPr>
        </p:nvSpPr>
        <p:spPr/>
        <p:txBody>
          <a:bodyPr/>
          <a:lstStyle>
            <a:extLst/>
          </a:lstStyle>
          <a:p>
            <a:pPr>
              <a:defRPr/>
            </a:pPr>
            <a:endParaRPr lang="en-US"/>
          </a:p>
        </p:txBody>
      </p:sp>
      <p:sp>
        <p:nvSpPr>
          <p:cNvPr id="7" name="Slide Number Placeholder 6"/>
          <p:cNvSpPr>
            <a:spLocks noGrp="1"/>
          </p:cNvSpPr>
          <p:nvPr>
            <p:ph type="sldNum" sz="quarter" idx="12"/>
          </p:nvPr>
        </p:nvSpPr>
        <p:spPr/>
        <p:txBody>
          <a:bodyPr/>
          <a:lstStyle>
            <a:extLst/>
          </a:lstStyle>
          <a:p>
            <a:pPr>
              <a:defRPr/>
            </a:pPr>
            <a:fld id="{0B1796CE-7B7C-4BA7-B88F-FD0EEF6782CB}" type="slidenum">
              <a:rPr lang="en-US" smtClean="0"/>
              <a:pPr>
                <a:defRPr/>
              </a:pPr>
              <a:t>‹#›</a:t>
            </a:fld>
            <a:fld id="{37B4E34F-92C1-4F99-9600-A7D209002CC2}" type="slidenum">
              <a:rPr lang="en-US" smtClean="0"/>
              <a:pPr>
                <a:defRPr/>
              </a:pPr>
              <a:t>‹#›</a:t>
            </a:fld>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2"/>
      </p:bgRef>
    </p:bg>
    <p:spTree>
      <p:nvGrpSpPr>
        <p:cNvPr id="1" name=""/>
        <p:cNvGrpSpPr/>
        <p:nvPr/>
      </p:nvGrpSpPr>
      <p:grpSpPr>
        <a:xfrm>
          <a:off x="0" y="0"/>
          <a:ext cx="0" cy="0"/>
          <a:chOff x="0" y="0"/>
          <a:chExt cx="0" cy="0"/>
        </a:xfrm>
      </p:grpSpPr>
      <p:sp>
        <p:nvSpPr>
          <p:cNvPr id="8" name="Rectangle 7"/>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en-US" smtClean="0"/>
              <a:t>Click to edit Master title style</a:t>
            </a:r>
            <a:endParaRPr kumimoji="0" lang="en-US" dirty="0"/>
          </a:p>
        </p:txBody>
      </p:sp>
      <p:sp>
        <p:nvSpPr>
          <p:cNvPr id="4" name="Text Placeholder 3"/>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en-US" smtClean="0"/>
              <a:t>Click to edit Master text styles</a:t>
            </a:r>
          </a:p>
        </p:txBody>
      </p:sp>
      <p:sp>
        <p:nvSpPr>
          <p:cNvPr id="5" name="Date Placeholder 4"/>
          <p:cNvSpPr>
            <a:spLocks noGrp="1"/>
          </p:cNvSpPr>
          <p:nvPr>
            <p:ph type="dt" sz="half" idx="10"/>
          </p:nvPr>
        </p:nvSpPr>
        <p:spPr/>
        <p:txBody>
          <a:bodyPr/>
          <a:lstStyle>
            <a:extLst/>
          </a:lstStyle>
          <a:p>
            <a:pPr>
              <a:defRPr/>
            </a:pPr>
            <a:r>
              <a:rPr lang="en-US" smtClean="0"/>
              <a:t>5/3/16</a:t>
            </a:r>
            <a:endParaRPr lang="en-US"/>
          </a:p>
        </p:txBody>
      </p:sp>
      <p:sp>
        <p:nvSpPr>
          <p:cNvPr id="6" name="Footer Placeholder 5"/>
          <p:cNvSpPr>
            <a:spLocks noGrp="1"/>
          </p:cNvSpPr>
          <p:nvPr>
            <p:ph type="ftr" sz="quarter" idx="11"/>
          </p:nvPr>
        </p:nvSpPr>
        <p:spPr/>
        <p:txBody>
          <a:bodyPr/>
          <a:lstStyle>
            <a:extLst/>
          </a:lstStyle>
          <a:p>
            <a:pPr>
              <a:defRPr/>
            </a:pPr>
            <a:endParaRPr lang="en-US"/>
          </a:p>
        </p:txBody>
      </p:sp>
      <p:sp>
        <p:nvSpPr>
          <p:cNvPr id="7" name="Slide Number Placeholder 6"/>
          <p:cNvSpPr>
            <a:spLocks noGrp="1"/>
          </p:cNvSpPr>
          <p:nvPr>
            <p:ph type="sldNum" sz="quarter" idx="12"/>
          </p:nvPr>
        </p:nvSpPr>
        <p:spPr/>
        <p:txBody>
          <a:bodyPr/>
          <a:lstStyle>
            <a:extLst/>
          </a:lstStyle>
          <a:p>
            <a:pPr>
              <a:defRPr/>
            </a:pPr>
            <a:fld id="{2ABA0877-1C92-4984-B8B9-9E241CAE571F}" type="slidenum">
              <a:rPr lang="en-US" smtClean="0"/>
              <a:pPr>
                <a:defRPr/>
              </a:pPr>
              <a:t>‹#›</a:t>
            </a:fld>
            <a:fld id="{55CD07A0-91A7-4CF0-BA89-19999FADA3F0}" type="slidenum">
              <a:rPr lang="en-US" smtClean="0"/>
              <a:pPr>
                <a:defRPr/>
              </a:pPr>
              <a:t>‹#›</a:t>
            </a:fld>
            <a:endParaRPr lang="en-US"/>
          </a:p>
        </p:txBody>
      </p:sp>
      <p:sp>
        <p:nvSpPr>
          <p:cNvPr id="10" name="Picture Placeholder 9"/>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en-US" smtClean="0"/>
              <a:t>Click icon to add picture</a:t>
            </a:r>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pPr>
              <a:defRPr/>
            </a:pPr>
            <a:r>
              <a:rPr lang="en-US" smtClean="0"/>
              <a:t>5/3/16</a:t>
            </a:r>
            <a:endParaRPr lang="en-US"/>
          </a:p>
        </p:txBody>
      </p:sp>
      <p:sp>
        <p:nvSpPr>
          <p:cNvPr id="5" name="Footer Placeholder 4"/>
          <p:cNvSpPr>
            <a:spLocks noGrp="1"/>
          </p:cNvSpPr>
          <p:nvPr>
            <p:ph type="ftr" sz="quarter" idx="11"/>
          </p:nvPr>
        </p:nvSpPr>
        <p:spPr/>
        <p:txBody>
          <a:bodyPr/>
          <a:lstStyle>
            <a:extLst/>
          </a:lstStyle>
          <a:p>
            <a:pPr>
              <a:defRPr/>
            </a:pPr>
            <a:endParaRPr lang="en-US"/>
          </a:p>
        </p:txBody>
      </p:sp>
      <p:sp>
        <p:nvSpPr>
          <p:cNvPr id="6" name="Slide Number Placeholder 5"/>
          <p:cNvSpPr>
            <a:spLocks noGrp="1"/>
          </p:cNvSpPr>
          <p:nvPr>
            <p:ph type="sldNum" sz="quarter" idx="12"/>
          </p:nvPr>
        </p:nvSpPr>
        <p:spPr/>
        <p:txBody>
          <a:bodyPr/>
          <a:lstStyle>
            <a:extLst/>
          </a:lstStyle>
          <a:p>
            <a:pPr>
              <a:defRPr/>
            </a:pPr>
            <a:fld id="{773FD027-E526-42F8-9E38-B2A6E1192A91}" type="slidenum">
              <a:rPr lang="en-US" smtClean="0"/>
              <a:pPr>
                <a:defRPr/>
              </a:pPr>
              <a:t>‹#›</a:t>
            </a:fld>
            <a:fld id="{CF6629E3-E332-40D1-B4D1-2FB4696164E6}" type="slidenum">
              <a:rPr lang="en-US" smtClean="0"/>
              <a:pPr>
                <a:defRPr/>
              </a:pPr>
              <a:t>‹#›</a:t>
            </a:fld>
            <a:endParaRPr 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274955"/>
            <a:ext cx="1524000" cy="5851525"/>
          </a:xfrm>
        </p:spPr>
        <p:txBody>
          <a:bodyPr vert="eaVert" ancho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2"/>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4242816" y="6557946"/>
            <a:ext cx="2002464" cy="226902"/>
          </a:xfrm>
        </p:spPr>
        <p:txBody>
          <a:bodyPr/>
          <a:lstStyle>
            <a:extLst/>
          </a:lstStyle>
          <a:p>
            <a:pPr>
              <a:defRPr/>
            </a:pPr>
            <a:r>
              <a:rPr lang="en-US" smtClean="0"/>
              <a:t>5/3/16</a:t>
            </a:r>
            <a:endParaRPr lang="en-US"/>
          </a:p>
        </p:txBody>
      </p:sp>
      <p:sp>
        <p:nvSpPr>
          <p:cNvPr id="5" name="Footer Placeholder 4"/>
          <p:cNvSpPr>
            <a:spLocks noGrp="1"/>
          </p:cNvSpPr>
          <p:nvPr>
            <p:ph type="ftr" sz="quarter" idx="11"/>
          </p:nvPr>
        </p:nvSpPr>
        <p:spPr>
          <a:xfrm>
            <a:off x="457200" y="6556248"/>
            <a:ext cx="3657600" cy="228600"/>
          </a:xfrm>
        </p:spPr>
        <p:txBody>
          <a:bodyPr/>
          <a:lstStyle>
            <a:extLst/>
          </a:lstStyle>
          <a:p>
            <a:pPr>
              <a:defRPr/>
            </a:pPr>
            <a:endParaRPr lang="en-US"/>
          </a:p>
        </p:txBody>
      </p:sp>
      <p:sp>
        <p:nvSpPr>
          <p:cNvPr id="6" name="Slide Number Placeholder 5"/>
          <p:cNvSpPr>
            <a:spLocks noGrp="1"/>
          </p:cNvSpPr>
          <p:nvPr>
            <p:ph type="sldNum" sz="quarter" idx="12"/>
          </p:nvPr>
        </p:nvSpPr>
        <p:spPr>
          <a:xfrm>
            <a:off x="6254496" y="6553200"/>
            <a:ext cx="588336" cy="228600"/>
          </a:xfrm>
        </p:spPr>
        <p:txBody>
          <a:bodyPr/>
          <a:lstStyle>
            <a:lvl1pPr>
              <a:defRPr>
                <a:solidFill>
                  <a:schemeClr val="tx2"/>
                </a:solidFill>
              </a:defRPr>
            </a:lvl1pPr>
            <a:extLst/>
          </a:lstStyle>
          <a:p>
            <a:pPr>
              <a:defRPr/>
            </a:pPr>
            <a:fld id="{FA402B37-BD41-44C9-9ACF-FDB5E7A884C3}" type="slidenum">
              <a:rPr lang="en-US" smtClean="0"/>
              <a:pPr>
                <a:defRPr/>
              </a:pPr>
              <a:t>‹#›</a:t>
            </a:fld>
            <a:fld id="{A94F50D4-341E-4C4D-958A-04AFDC0881D9}" type="slidenum">
              <a:rPr lang="en-US" smtClean="0"/>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1.jpe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Rectangle 1"/>
          <p:cNvSpPr>
            <a:spLocks noGrp="1" noChangeArrowheads="1"/>
          </p:cNvSpPr>
          <p:nvPr>
            <p:ph type="title"/>
          </p:nvPr>
        </p:nvSpPr>
        <p:spPr bwMode="auto">
          <a:xfrm>
            <a:off x="685800" y="2130425"/>
            <a:ext cx="7766050" cy="1463675"/>
          </a:xfrm>
          <a:prstGeom prst="rect">
            <a:avLst/>
          </a:prstGeom>
          <a:noFill/>
          <a:ln w="9525">
            <a:noFill/>
            <a:round/>
            <a:headEnd/>
            <a:tailEnd/>
          </a:ln>
        </p:spPr>
        <p:txBody>
          <a:bodyPr vert="horz" wrap="square" lIns="90000" tIns="45000" rIns="90000" bIns="45000" numCol="1" anchor="ctr" anchorCtr="0" compatLnSpc="1">
            <a:prstTxWarp prst="textNoShape">
              <a:avLst/>
            </a:prstTxWarp>
          </a:bodyPr>
          <a:lstStyle/>
          <a:p>
            <a:pPr lvl="0"/>
            <a:r>
              <a:rPr lang="en-GB" smtClean="0"/>
              <a:t>Click to edit the title text format</a:t>
            </a:r>
          </a:p>
        </p:txBody>
      </p:sp>
      <p:sp>
        <p:nvSpPr>
          <p:cNvPr id="2" name="Rectangle 2"/>
          <p:cNvSpPr>
            <a:spLocks noChangeArrowheads="1"/>
          </p:cNvSpPr>
          <p:nvPr/>
        </p:nvSpPr>
        <p:spPr bwMode="auto">
          <a:xfrm>
            <a:off x="1371600" y="3886200"/>
            <a:ext cx="6400800" cy="1752600"/>
          </a:xfrm>
          <a:prstGeom prst="rect">
            <a:avLst/>
          </a:prstGeom>
          <a:noFill/>
          <a:ln w="9525">
            <a:noFill/>
            <a:round/>
            <a:headEnd/>
            <a:tailEnd/>
          </a:ln>
          <a:effectLst/>
        </p:spPr>
        <p:txBody>
          <a:bodyPr lIns="90000" tIns="45000" rIns="90000" bIns="45000"/>
          <a:lstStyle/>
          <a:p>
            <a:pPr hangingPunct="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a:solidFill>
                  <a:srgbClr val="898989"/>
                </a:solidFill>
                <a:latin typeface="Calibri" charset="0"/>
              </a:rPr>
              <a:t>Click to edit Master subtitle style</a:t>
            </a:r>
          </a:p>
        </p:txBody>
      </p:sp>
      <p:sp>
        <p:nvSpPr>
          <p:cNvPr id="1027" name="Rectangle 3"/>
          <p:cNvSpPr>
            <a:spLocks noGrp="1" noChangeArrowheads="1"/>
          </p:cNvSpPr>
          <p:nvPr>
            <p:ph type="dt"/>
          </p:nvPr>
        </p:nvSpPr>
        <p:spPr bwMode="auto">
          <a:xfrm>
            <a:off x="457200" y="6356350"/>
            <a:ext cx="2127250" cy="373063"/>
          </a:xfrm>
          <a:prstGeom prst="rect">
            <a:avLst/>
          </a:prstGeom>
          <a:noFill/>
          <a:ln w="9525">
            <a:noFill/>
            <a:round/>
            <a:headEnd/>
            <a:tailEnd/>
          </a:ln>
          <a:effectLst/>
        </p:spPr>
        <p:txBody>
          <a:bodyPr vert="horz" wrap="square" lIns="90000" tIns="45000" rIns="90000" bIns="45000" numCol="1" anchor="t" anchorCtr="0" compatLnSpc="1">
            <a:prstTxWarp prst="textNoShape">
              <a:avLst/>
            </a:prstTxWarp>
          </a:bodyPr>
          <a:lstStyle>
            <a:lvl1pPr hangingPunct="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mn-lt"/>
              </a:defRPr>
            </a:lvl1pPr>
          </a:lstStyle>
          <a:p>
            <a:pPr>
              <a:defRPr/>
            </a:pPr>
            <a:r>
              <a:rPr lang="en-US"/>
              <a:t>5/3/16</a:t>
            </a:r>
          </a:p>
        </p:txBody>
      </p:sp>
      <p:sp>
        <p:nvSpPr>
          <p:cNvPr id="1028" name="Rectangle 4"/>
          <p:cNvSpPr>
            <a:spLocks noGrp="1" noChangeArrowheads="1"/>
          </p:cNvSpPr>
          <p:nvPr>
            <p:ph type="ftr"/>
          </p:nvPr>
        </p:nvSpPr>
        <p:spPr bwMode="auto">
          <a:xfrm>
            <a:off x="3124200" y="6356350"/>
            <a:ext cx="2889250" cy="358775"/>
          </a:xfrm>
          <a:prstGeom prst="rect">
            <a:avLst/>
          </a:prstGeom>
          <a:noFill/>
          <a:ln w="9525">
            <a:noFill/>
            <a:round/>
            <a:headEnd/>
            <a:tailEnd/>
          </a:ln>
          <a:effectLst/>
        </p:spPr>
        <p:txBody>
          <a:bodyPr vert="horz" wrap="square" lIns="90000" tIns="45000" rIns="90000" bIns="45000" numCol="1" anchor="t" anchorCtr="0" compatLnSpc="1">
            <a:prstTxWarp prst="textNoShape">
              <a:avLst/>
            </a:prstTxWarp>
          </a:bodyPr>
          <a:lstStyle>
            <a:lvl1pPr hangingPunct="1">
              <a:lnSpc>
                <a:spcPct val="95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Times New Roman" pitchFamily="16" charset="0"/>
              </a:defRPr>
            </a:lvl1pPr>
          </a:lstStyle>
          <a:p>
            <a:pPr>
              <a:defRPr/>
            </a:pPr>
            <a:endParaRPr lang="en-US"/>
          </a:p>
        </p:txBody>
      </p:sp>
      <p:sp>
        <p:nvSpPr>
          <p:cNvPr id="1029" name="Rectangle 5"/>
          <p:cNvSpPr>
            <a:spLocks noGrp="1" noChangeArrowheads="1"/>
          </p:cNvSpPr>
          <p:nvPr>
            <p:ph type="sldNum"/>
          </p:nvPr>
        </p:nvSpPr>
        <p:spPr bwMode="auto">
          <a:xfrm>
            <a:off x="6553200" y="6356350"/>
            <a:ext cx="2127250" cy="373063"/>
          </a:xfrm>
          <a:prstGeom prst="rect">
            <a:avLst/>
          </a:prstGeom>
          <a:noFill/>
          <a:ln w="9525">
            <a:noFill/>
            <a:round/>
            <a:headEnd/>
            <a:tailEnd/>
          </a:ln>
          <a:effectLst/>
        </p:spPr>
        <p:txBody>
          <a:bodyPr vert="horz" wrap="square" lIns="90000" tIns="45000" rIns="90000" bIns="45000" numCol="1" anchor="t" anchorCtr="0" compatLnSpc="1">
            <a:prstTxWarp prst="textNoShape">
              <a:avLst/>
            </a:prstTxWarp>
          </a:bodyPr>
          <a:lstStyle>
            <a:lvl1pPr hangingPunct="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mn-lt"/>
              </a:defRPr>
            </a:lvl1pPr>
          </a:lstStyle>
          <a:p>
            <a:pPr>
              <a:defRPr/>
            </a:pPr>
            <a:fld id="{0537F471-BF4D-47FD-A697-4EDDAE16BD24}" type="slidenum">
              <a:rPr lang="en-US"/>
              <a:pPr>
                <a:defRPr/>
              </a:pPr>
              <a:t>‹#›</a:t>
            </a:fld>
            <a:fld id="{F9847F33-5690-422A-B7EC-7C4CBC5079FE}" type="slidenum">
              <a:rPr lang="en-US"/>
              <a:pPr>
                <a:defRPr/>
              </a:pPr>
              <a:t>‹#›</a:t>
            </a:fld>
            <a:endParaRPr lang="en-US"/>
          </a:p>
        </p:txBody>
      </p:sp>
      <p:sp>
        <p:nvSpPr>
          <p:cNvPr id="1031" name="Rectangle 6"/>
          <p:cNvSpPr>
            <a:spLocks noGrp="1" noChangeArrowheads="1"/>
          </p:cNvSpPr>
          <p:nvPr>
            <p:ph type="body" idx="1"/>
          </p:nvPr>
        </p:nvSpPr>
        <p:spPr bwMode="auto">
          <a:xfrm>
            <a:off x="457200" y="1604963"/>
            <a:ext cx="8223250" cy="4519612"/>
          </a:xfrm>
          <a:prstGeom prst="rect">
            <a:avLst/>
          </a:prstGeom>
          <a:noFill/>
          <a:ln w="9525">
            <a:noFill/>
            <a:round/>
            <a:headEnd/>
            <a:tailEnd/>
          </a:ln>
        </p:spPr>
        <p:txBody>
          <a:bodyPr vert="horz" wrap="square" lIns="0" tIns="0" rIns="0" bIns="0" numCol="1" anchor="t" anchorCtr="0" compatLnSpc="1">
            <a:prstTxWarp prst="textNoShape">
              <a:avLst/>
            </a:prstTxWarp>
          </a:bodyPr>
          <a:lstStyle/>
          <a:p>
            <a:pPr lvl="0"/>
            <a:r>
              <a:rPr lang="en-GB" smtClean="0"/>
              <a:t>Click to edit the outline text format</a:t>
            </a:r>
          </a:p>
          <a:p>
            <a:pPr lvl="1"/>
            <a:r>
              <a:rPr lang="en-GB" smtClean="0"/>
              <a:t>Second Outline Level</a:t>
            </a:r>
          </a:p>
          <a:p>
            <a:pPr lvl="2"/>
            <a:r>
              <a:rPr lang="en-GB" smtClean="0"/>
              <a:t>Third Outline Level</a:t>
            </a:r>
          </a:p>
          <a:p>
            <a:pPr lvl="3"/>
            <a:r>
              <a:rPr lang="en-GB" smtClean="0"/>
              <a:t>Fourth Outline Level</a:t>
            </a:r>
          </a:p>
          <a:p>
            <a:pPr lvl="4"/>
            <a:r>
              <a:rPr lang="en-GB" smtClean="0"/>
              <a:t>Fifth Outline Level</a:t>
            </a:r>
          </a:p>
          <a:p>
            <a:pPr lvl="4"/>
            <a:r>
              <a:rPr lang="en-GB" smtClean="0"/>
              <a:t>Sixth Outline Level</a:t>
            </a:r>
          </a:p>
          <a:p>
            <a:pPr lvl="4"/>
            <a:r>
              <a:rPr lang="en-GB" smtClean="0"/>
              <a:t>Seventh Outline Level</a:t>
            </a:r>
          </a:p>
          <a:p>
            <a:pPr lvl="4"/>
            <a:r>
              <a:rPr lang="en-GB" smtClean="0"/>
              <a:t>Eighth Outline Level</a:t>
            </a:r>
          </a:p>
          <a:p>
            <a:pPr lvl="4"/>
            <a:r>
              <a:rPr lang="en-GB" smtClean="0"/>
              <a:t>Ninth Outline Level</a:t>
            </a:r>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Lst>
  <p:hf sldNum="0" hdr="0" ftr="0"/>
  <p:txStyles>
    <p:titleStyle>
      <a:lvl1pPr algn="l" defTabSz="457200" rtl="0" eaLnBrk="0" fontAlgn="base" hangingPunct="0">
        <a:lnSpc>
          <a:spcPct val="102000"/>
        </a:lnSpc>
        <a:spcBef>
          <a:spcPct val="0"/>
        </a:spcBef>
        <a:spcAft>
          <a:spcPct val="0"/>
        </a:spcAft>
        <a:buClr>
          <a:srgbClr val="000000"/>
        </a:buClr>
        <a:buSzPct val="100000"/>
        <a:buFont typeface="Times New Roman" pitchFamily="16" charset="0"/>
        <a:defRPr>
          <a:solidFill>
            <a:srgbClr val="000000"/>
          </a:solidFill>
          <a:latin typeface="+mj-lt"/>
          <a:ea typeface="+mj-ea"/>
          <a:cs typeface="+mj-cs"/>
        </a:defRPr>
      </a:lvl1pPr>
      <a:lvl2pPr algn="l" defTabSz="457200" rtl="0" eaLnBrk="0" fontAlgn="base" hangingPunct="0">
        <a:lnSpc>
          <a:spcPct val="102000"/>
        </a:lnSpc>
        <a:spcBef>
          <a:spcPct val="0"/>
        </a:spcBef>
        <a:spcAft>
          <a:spcPct val="0"/>
        </a:spcAft>
        <a:buClr>
          <a:srgbClr val="000000"/>
        </a:buClr>
        <a:buSzPct val="100000"/>
        <a:buFont typeface="Times New Roman" pitchFamily="16" charset="0"/>
        <a:defRPr>
          <a:solidFill>
            <a:srgbClr val="000000"/>
          </a:solidFill>
          <a:latin typeface="Calibri" charset="0"/>
          <a:ea typeface="MS Gothic" charset="-128"/>
        </a:defRPr>
      </a:lvl2pPr>
      <a:lvl3pPr algn="l" defTabSz="457200" rtl="0" eaLnBrk="0" fontAlgn="base" hangingPunct="0">
        <a:lnSpc>
          <a:spcPct val="102000"/>
        </a:lnSpc>
        <a:spcBef>
          <a:spcPct val="0"/>
        </a:spcBef>
        <a:spcAft>
          <a:spcPct val="0"/>
        </a:spcAft>
        <a:buClr>
          <a:srgbClr val="000000"/>
        </a:buClr>
        <a:buSzPct val="100000"/>
        <a:buFont typeface="Times New Roman" pitchFamily="16" charset="0"/>
        <a:defRPr>
          <a:solidFill>
            <a:srgbClr val="000000"/>
          </a:solidFill>
          <a:latin typeface="Calibri" charset="0"/>
          <a:ea typeface="MS Gothic" charset="-128"/>
        </a:defRPr>
      </a:lvl3pPr>
      <a:lvl4pPr algn="l" defTabSz="457200" rtl="0" eaLnBrk="0" fontAlgn="base" hangingPunct="0">
        <a:lnSpc>
          <a:spcPct val="102000"/>
        </a:lnSpc>
        <a:spcBef>
          <a:spcPct val="0"/>
        </a:spcBef>
        <a:spcAft>
          <a:spcPct val="0"/>
        </a:spcAft>
        <a:buClr>
          <a:srgbClr val="000000"/>
        </a:buClr>
        <a:buSzPct val="100000"/>
        <a:buFont typeface="Times New Roman" pitchFamily="16" charset="0"/>
        <a:defRPr>
          <a:solidFill>
            <a:srgbClr val="000000"/>
          </a:solidFill>
          <a:latin typeface="Calibri" charset="0"/>
          <a:ea typeface="MS Gothic" charset="-128"/>
        </a:defRPr>
      </a:lvl4pPr>
      <a:lvl5pPr algn="l" defTabSz="457200" rtl="0" eaLnBrk="0" fontAlgn="base" hangingPunct="0">
        <a:lnSpc>
          <a:spcPct val="102000"/>
        </a:lnSpc>
        <a:spcBef>
          <a:spcPct val="0"/>
        </a:spcBef>
        <a:spcAft>
          <a:spcPct val="0"/>
        </a:spcAft>
        <a:buClr>
          <a:srgbClr val="000000"/>
        </a:buClr>
        <a:buSzPct val="100000"/>
        <a:buFont typeface="Times New Roman" pitchFamily="16" charset="0"/>
        <a:defRPr>
          <a:solidFill>
            <a:srgbClr val="000000"/>
          </a:solidFill>
          <a:latin typeface="Calibri" charset="0"/>
          <a:ea typeface="MS Gothic" charset="-128"/>
        </a:defRPr>
      </a:lvl5pPr>
      <a:lvl6pPr marL="2514600" indent="-228600" algn="l" defTabSz="457200" rtl="0" fontAlgn="base">
        <a:lnSpc>
          <a:spcPct val="102000"/>
        </a:lnSpc>
        <a:spcBef>
          <a:spcPct val="0"/>
        </a:spcBef>
        <a:spcAft>
          <a:spcPct val="0"/>
        </a:spcAft>
        <a:buClr>
          <a:srgbClr val="000000"/>
        </a:buClr>
        <a:buSzPct val="100000"/>
        <a:buFont typeface="Times New Roman" pitchFamily="16" charset="0"/>
        <a:defRPr>
          <a:solidFill>
            <a:srgbClr val="000000"/>
          </a:solidFill>
          <a:latin typeface="Calibri" charset="0"/>
          <a:ea typeface="MS Gothic" charset="-128"/>
        </a:defRPr>
      </a:lvl6pPr>
      <a:lvl7pPr marL="2971800" indent="-228600" algn="l" defTabSz="457200" rtl="0" fontAlgn="base">
        <a:lnSpc>
          <a:spcPct val="102000"/>
        </a:lnSpc>
        <a:spcBef>
          <a:spcPct val="0"/>
        </a:spcBef>
        <a:spcAft>
          <a:spcPct val="0"/>
        </a:spcAft>
        <a:buClr>
          <a:srgbClr val="000000"/>
        </a:buClr>
        <a:buSzPct val="100000"/>
        <a:buFont typeface="Times New Roman" pitchFamily="16" charset="0"/>
        <a:defRPr>
          <a:solidFill>
            <a:srgbClr val="000000"/>
          </a:solidFill>
          <a:latin typeface="Calibri" charset="0"/>
          <a:ea typeface="MS Gothic" charset="-128"/>
        </a:defRPr>
      </a:lvl7pPr>
      <a:lvl8pPr marL="3429000" indent="-228600" algn="l" defTabSz="457200" rtl="0" fontAlgn="base">
        <a:lnSpc>
          <a:spcPct val="102000"/>
        </a:lnSpc>
        <a:spcBef>
          <a:spcPct val="0"/>
        </a:spcBef>
        <a:spcAft>
          <a:spcPct val="0"/>
        </a:spcAft>
        <a:buClr>
          <a:srgbClr val="000000"/>
        </a:buClr>
        <a:buSzPct val="100000"/>
        <a:buFont typeface="Times New Roman" pitchFamily="16" charset="0"/>
        <a:defRPr>
          <a:solidFill>
            <a:srgbClr val="000000"/>
          </a:solidFill>
          <a:latin typeface="Calibri" charset="0"/>
          <a:ea typeface="MS Gothic" charset="-128"/>
        </a:defRPr>
      </a:lvl8pPr>
      <a:lvl9pPr marL="3886200" indent="-228600" algn="l" defTabSz="457200" rtl="0" fontAlgn="base">
        <a:lnSpc>
          <a:spcPct val="102000"/>
        </a:lnSpc>
        <a:spcBef>
          <a:spcPct val="0"/>
        </a:spcBef>
        <a:spcAft>
          <a:spcPct val="0"/>
        </a:spcAft>
        <a:buClr>
          <a:srgbClr val="000000"/>
        </a:buClr>
        <a:buSzPct val="100000"/>
        <a:buFont typeface="Times New Roman" pitchFamily="16" charset="0"/>
        <a:defRPr>
          <a:solidFill>
            <a:srgbClr val="000000"/>
          </a:solidFill>
          <a:latin typeface="Calibri" charset="0"/>
          <a:ea typeface="MS Gothic" charset="-128"/>
        </a:defRPr>
      </a:lvl9pPr>
    </p:titleStyle>
    <p:bodyStyle>
      <a:lvl1pPr marL="342900" indent="-342900" algn="l" defTabSz="457200" rtl="0" eaLnBrk="0" fontAlgn="base" hangingPunct="0">
        <a:lnSpc>
          <a:spcPct val="102000"/>
        </a:lnSpc>
        <a:spcBef>
          <a:spcPct val="0"/>
        </a:spcBef>
        <a:spcAft>
          <a:spcPts val="1425"/>
        </a:spcAft>
        <a:buClr>
          <a:srgbClr val="000000"/>
        </a:buClr>
        <a:buSzPct val="100000"/>
        <a:buFont typeface="Times New Roman" pitchFamily="16" charset="0"/>
        <a:defRPr sz="3200">
          <a:solidFill>
            <a:srgbClr val="000000"/>
          </a:solidFill>
          <a:latin typeface="+mn-lt"/>
          <a:ea typeface="+mn-ea"/>
          <a:cs typeface="+mn-cs"/>
        </a:defRPr>
      </a:lvl1pPr>
      <a:lvl2pPr marL="742950" indent="-285750" algn="l" defTabSz="457200" rtl="0" eaLnBrk="0" fontAlgn="base" hangingPunct="0">
        <a:lnSpc>
          <a:spcPct val="102000"/>
        </a:lnSpc>
        <a:spcBef>
          <a:spcPct val="0"/>
        </a:spcBef>
        <a:spcAft>
          <a:spcPts val="1138"/>
        </a:spcAft>
        <a:buClr>
          <a:srgbClr val="000000"/>
        </a:buClr>
        <a:buSzPct val="100000"/>
        <a:buFont typeface="Times New Roman" pitchFamily="16" charset="0"/>
        <a:defRPr sz="2400">
          <a:solidFill>
            <a:srgbClr val="000000"/>
          </a:solidFill>
          <a:latin typeface="+mn-lt"/>
          <a:ea typeface="+mn-ea"/>
        </a:defRPr>
      </a:lvl2pPr>
      <a:lvl3pPr marL="1143000" indent="-228600" algn="l" defTabSz="457200" rtl="0" eaLnBrk="0" fontAlgn="base" hangingPunct="0">
        <a:lnSpc>
          <a:spcPct val="102000"/>
        </a:lnSpc>
        <a:spcBef>
          <a:spcPct val="0"/>
        </a:spcBef>
        <a:spcAft>
          <a:spcPts val="850"/>
        </a:spcAft>
        <a:buClr>
          <a:srgbClr val="000000"/>
        </a:buClr>
        <a:buSzPct val="100000"/>
        <a:buFont typeface="Times New Roman" pitchFamily="16" charset="0"/>
        <a:defRPr sz="2000">
          <a:solidFill>
            <a:srgbClr val="000000"/>
          </a:solidFill>
          <a:latin typeface="+mn-lt"/>
          <a:ea typeface="+mn-ea"/>
        </a:defRPr>
      </a:lvl3pPr>
      <a:lvl4pPr marL="1600200" indent="-228600" algn="l" defTabSz="457200" rtl="0" eaLnBrk="0" fontAlgn="base" hangingPunct="0">
        <a:lnSpc>
          <a:spcPct val="102000"/>
        </a:lnSpc>
        <a:spcBef>
          <a:spcPct val="0"/>
        </a:spcBef>
        <a:spcAft>
          <a:spcPts val="575"/>
        </a:spcAft>
        <a:buClr>
          <a:srgbClr val="000000"/>
        </a:buClr>
        <a:buSzPct val="100000"/>
        <a:buFont typeface="Times New Roman" pitchFamily="16" charset="0"/>
        <a:defRPr sz="2000">
          <a:solidFill>
            <a:srgbClr val="000000"/>
          </a:solidFill>
          <a:latin typeface="+mn-lt"/>
          <a:ea typeface="+mn-ea"/>
        </a:defRPr>
      </a:lvl4pPr>
      <a:lvl5pPr marL="2057400" indent="-228600" algn="l" defTabSz="457200" rtl="0" eaLnBrk="0" fontAlgn="base" hangingPunct="0">
        <a:lnSpc>
          <a:spcPct val="102000"/>
        </a:lnSpc>
        <a:spcBef>
          <a:spcPct val="0"/>
        </a:spcBef>
        <a:spcAft>
          <a:spcPts val="288"/>
        </a:spcAft>
        <a:buClr>
          <a:srgbClr val="000000"/>
        </a:buClr>
        <a:buSzPct val="100000"/>
        <a:buFont typeface="Times New Roman" pitchFamily="16" charset="0"/>
        <a:defRPr sz="2000">
          <a:solidFill>
            <a:srgbClr val="000000"/>
          </a:solidFill>
          <a:latin typeface="+mn-lt"/>
          <a:ea typeface="+mn-ea"/>
        </a:defRPr>
      </a:lvl5pPr>
      <a:lvl6pPr marL="2514600" indent="-228600" algn="l" defTabSz="457200" rtl="0" fontAlgn="base" hangingPunct="0">
        <a:lnSpc>
          <a:spcPct val="102000"/>
        </a:lnSpc>
        <a:spcBef>
          <a:spcPct val="0"/>
        </a:spcBef>
        <a:spcAft>
          <a:spcPts val="288"/>
        </a:spcAft>
        <a:buClr>
          <a:srgbClr val="000000"/>
        </a:buClr>
        <a:buSzPct val="100000"/>
        <a:buFont typeface="Times New Roman" pitchFamily="16" charset="0"/>
        <a:defRPr sz="2000">
          <a:solidFill>
            <a:srgbClr val="000000"/>
          </a:solidFill>
          <a:latin typeface="+mn-lt"/>
          <a:ea typeface="+mn-ea"/>
        </a:defRPr>
      </a:lvl6pPr>
      <a:lvl7pPr marL="2971800" indent="-228600" algn="l" defTabSz="457200" rtl="0" fontAlgn="base" hangingPunct="0">
        <a:lnSpc>
          <a:spcPct val="102000"/>
        </a:lnSpc>
        <a:spcBef>
          <a:spcPct val="0"/>
        </a:spcBef>
        <a:spcAft>
          <a:spcPts val="288"/>
        </a:spcAft>
        <a:buClr>
          <a:srgbClr val="000000"/>
        </a:buClr>
        <a:buSzPct val="100000"/>
        <a:buFont typeface="Times New Roman" pitchFamily="16" charset="0"/>
        <a:defRPr sz="2000">
          <a:solidFill>
            <a:srgbClr val="000000"/>
          </a:solidFill>
          <a:latin typeface="+mn-lt"/>
          <a:ea typeface="+mn-ea"/>
        </a:defRPr>
      </a:lvl7pPr>
      <a:lvl8pPr marL="3429000" indent="-228600" algn="l" defTabSz="457200" rtl="0" fontAlgn="base" hangingPunct="0">
        <a:lnSpc>
          <a:spcPct val="102000"/>
        </a:lnSpc>
        <a:spcBef>
          <a:spcPct val="0"/>
        </a:spcBef>
        <a:spcAft>
          <a:spcPts val="288"/>
        </a:spcAft>
        <a:buClr>
          <a:srgbClr val="000000"/>
        </a:buClr>
        <a:buSzPct val="100000"/>
        <a:buFont typeface="Times New Roman" pitchFamily="16" charset="0"/>
        <a:defRPr sz="2000">
          <a:solidFill>
            <a:srgbClr val="000000"/>
          </a:solidFill>
          <a:latin typeface="+mn-lt"/>
          <a:ea typeface="+mn-ea"/>
        </a:defRPr>
      </a:lvl8pPr>
      <a:lvl9pPr marL="3886200" indent="-228600" algn="l" defTabSz="457200" rtl="0" fontAlgn="base" hangingPunct="0">
        <a:lnSpc>
          <a:spcPct val="102000"/>
        </a:lnSpc>
        <a:spcBef>
          <a:spcPct val="0"/>
        </a:spcBef>
        <a:spcAft>
          <a:spcPts val="288"/>
        </a:spcAft>
        <a:buClr>
          <a:srgbClr val="000000"/>
        </a:buClr>
        <a:buSzPct val="100000"/>
        <a:buFont typeface="Times New Roman" pitchFamily="16" charset="0"/>
        <a:defRPr sz="2000">
          <a:solidFill>
            <a:srgbClr val="000000"/>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flipH="1">
            <a:off x="8153400" y="0"/>
            <a:ext cx="990600" cy="6858000"/>
          </a:xfrm>
          <a:prstGeom prst="rect">
            <a:avLst/>
          </a:prstGeom>
          <a:blipFill>
            <a:blip r:embed="rId13" cstate="print">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Title Placeholder 2"/>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extLst/>
          </a:lstStyle>
          <a:p>
            <a:r>
              <a:rPr kumimoji="0" lang="en-US" smtClean="0"/>
              <a:t>Click to edit Master title style</a:t>
            </a:r>
            <a:endParaRPr kumimoji="0" lang="en-US"/>
          </a:p>
        </p:txBody>
      </p:sp>
      <p:sp>
        <p:nvSpPr>
          <p:cNvPr id="31" name="Text Placeholder 30"/>
          <p:cNvSpPr>
            <a:spLocks noGrp="1"/>
          </p:cNvSpPr>
          <p:nvPr>
            <p:ph type="body" idx="1"/>
          </p:nvPr>
        </p:nvSpPr>
        <p:spPr>
          <a:xfrm>
            <a:off x="457200" y="1609416"/>
            <a:ext cx="7239000" cy="4846320"/>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7" name="Date Placeholder 26"/>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pPr>
              <a:defRPr/>
            </a:pPr>
            <a:r>
              <a:rPr lang="en-US" smtClean="0"/>
              <a:t>5/3/16</a:t>
            </a:r>
            <a:endParaRPr lang="en-US"/>
          </a:p>
        </p:txBody>
      </p:sp>
      <p:sp>
        <p:nvSpPr>
          <p:cNvPr id="4" name="Footer Placeholder 3"/>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pPr>
              <a:defRPr/>
            </a:pPr>
            <a:endParaRPr lang="en-US"/>
          </a:p>
        </p:txBody>
      </p:sp>
      <p:sp>
        <p:nvSpPr>
          <p:cNvPr id="16" name="Slide Number Placeholder 15"/>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pPr>
              <a:defRPr/>
            </a:pPr>
            <a:fld id="{0537F471-BF4D-47FD-A697-4EDDAE16BD24}" type="slidenum">
              <a:rPr lang="en-US" smtClean="0"/>
              <a:pPr>
                <a:defRPr/>
              </a:pPr>
              <a:t>‹#›</a:t>
            </a:fld>
            <a:fld id="{F9847F33-5690-422A-B7EC-7C4CBC5079FE}" type="slidenum">
              <a:rPr lang="en-US" smtClean="0"/>
              <a:pPr>
                <a:defRPr/>
              </a:pPr>
              <a:t>‹#›</a:t>
            </a:fld>
            <a:endParaRPr lang="en-US"/>
          </a:p>
        </p:txBody>
      </p:sp>
    </p:spTree>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Lst>
  <p:hf sldNum="0" hdr="0" ftr="0"/>
  <p:txStyles>
    <p:title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4.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14.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14.xml"/><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3.xml"/><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5.xml"/><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6.xml"/><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7.xml"/><Relationship Id="rId1" Type="http://schemas.openxmlformats.org/officeDocument/2006/relationships/slideLayout" Target="../slideLayouts/slideLayout14.xml"/></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8.xml"/><Relationship Id="rId1" Type="http://schemas.openxmlformats.org/officeDocument/2006/relationships/slideLayout" Target="../slideLayouts/slideLayout14.xml"/></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9.xml"/><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0.xml"/><Relationship Id="rId1" Type="http://schemas.openxmlformats.org/officeDocument/2006/relationships/slideLayout" Target="../slideLayouts/slideLayout14.xml"/></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1.xml"/><Relationship Id="rId1" Type="http://schemas.openxmlformats.org/officeDocument/2006/relationships/slideLayout" Target="../slideLayouts/slideLayout14.xml"/></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2.xml"/><Relationship Id="rId1" Type="http://schemas.openxmlformats.org/officeDocument/2006/relationships/slideLayout" Target="../slideLayouts/slideLayout14.xml"/></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3.xml"/><Relationship Id="rId1" Type="http://schemas.openxmlformats.org/officeDocument/2006/relationships/slideLayout" Target="../slideLayouts/slideLayout14.xml"/></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4.xml"/><Relationship Id="rId1" Type="http://schemas.openxmlformats.org/officeDocument/2006/relationships/slideLayout" Target="../slideLayouts/slideLayout14.xml"/></Relationships>
</file>

<file path=ppt/slides/_rels/slide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5.xml"/><Relationship Id="rId1" Type="http://schemas.openxmlformats.org/officeDocument/2006/relationships/slideLayout" Target="../slideLayouts/slideLayout14.xml"/></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6.xml"/><Relationship Id="rId1" Type="http://schemas.openxmlformats.org/officeDocument/2006/relationships/slideLayout" Target="../slideLayouts/slideLayout14.xml"/></Relationships>
</file>

<file path=ppt/slides/_rels/slide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7.xml"/><Relationship Id="rId1" Type="http://schemas.openxmlformats.org/officeDocument/2006/relationships/slideLayout" Target="../slideLayouts/slideLayout14.xml"/></Relationships>
</file>

<file path=ppt/slides/_rels/slide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8.xml"/><Relationship Id="rId1" Type="http://schemas.openxmlformats.org/officeDocument/2006/relationships/slideLayout" Target="../slideLayouts/slideLayout14.xml"/></Relationships>
</file>

<file path=ppt/slides/_rels/slide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9.xml"/><Relationship Id="rId1" Type="http://schemas.openxmlformats.org/officeDocument/2006/relationships/slideLayout" Target="../slideLayouts/slideLayout12.xml"/><Relationship Id="rId5" Type="http://schemas.openxmlformats.org/officeDocument/2006/relationships/hyperlink" Target="http://www.shalomhaverim.org/" TargetMode="Externa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1"/>
          <p:cNvSpPr>
            <a:spLocks noGrp="1" noChangeArrowheads="1"/>
          </p:cNvSpPr>
          <p:nvPr>
            <p:ph type="title" idx="4294967295"/>
          </p:nvPr>
        </p:nvSpPr>
        <p:spPr>
          <a:xfrm>
            <a:off x="685800" y="2263775"/>
            <a:ext cx="7772400" cy="1471613"/>
          </a:xfrm>
        </p:spPr>
        <p:txBody>
          <a:bodyPr lIns="0" tIns="0" rIns="0" bIns="0"/>
          <a:lstStyle/>
          <a:p>
            <a:pPr eaLnBrk="1" hangingPunct="1"/>
            <a:endParaRPr lang="en-US" smtClean="0"/>
          </a:p>
        </p:txBody>
      </p:sp>
      <p:sp>
        <p:nvSpPr>
          <p:cNvPr id="3076" name="Rectangle 2"/>
          <p:cNvSpPr>
            <a:spLocks noChangeArrowheads="1"/>
          </p:cNvSpPr>
          <p:nvPr/>
        </p:nvSpPr>
        <p:spPr bwMode="auto">
          <a:xfrm>
            <a:off x="1371600" y="3886200"/>
            <a:ext cx="6400800" cy="1752600"/>
          </a:xfrm>
          <a:prstGeom prst="rect">
            <a:avLst/>
          </a:prstGeom>
          <a:noFill/>
          <a:ln w="9525">
            <a:noFill/>
            <a:round/>
            <a:headEnd/>
            <a:tailEnd/>
          </a:ln>
        </p:spPr>
        <p:txBody>
          <a:bodyPr wrap="none" anchor="ctr"/>
          <a:lstStyle/>
          <a:p>
            <a:endParaRPr lang="en-US"/>
          </a:p>
        </p:txBody>
      </p:sp>
      <p:pic>
        <p:nvPicPr>
          <p:cNvPr id="3077" name="Picture 3"/>
          <p:cNvPicPr>
            <a:picLocks noChangeAspect="1" noChangeArrowheads="1"/>
          </p:cNvPicPr>
          <p:nvPr/>
        </p:nvPicPr>
        <p:blipFill>
          <a:blip r:embed="rId3" cstate="print"/>
          <a:srcRect/>
          <a:stretch>
            <a:fillRect/>
          </a:stretch>
        </p:blipFill>
        <p:spPr bwMode="auto">
          <a:xfrm>
            <a:off x="827088" y="1412875"/>
            <a:ext cx="7297737" cy="4452938"/>
          </a:xfrm>
          <a:prstGeom prst="rect">
            <a:avLst/>
          </a:prstGeom>
          <a:noFill/>
          <a:ln w="9525">
            <a:noFill/>
            <a:round/>
            <a:headEnd/>
            <a:tailEnd/>
          </a:ln>
        </p:spPr>
      </p:pic>
      <p:sp>
        <p:nvSpPr>
          <p:cNvPr id="3078" name="Rectangle 4"/>
          <p:cNvSpPr>
            <a:spLocks noChangeArrowheads="1"/>
          </p:cNvSpPr>
          <p:nvPr/>
        </p:nvSpPr>
        <p:spPr bwMode="auto">
          <a:xfrm>
            <a:off x="685800" y="2339975"/>
            <a:ext cx="7772400" cy="1470025"/>
          </a:xfrm>
          <a:prstGeom prst="rect">
            <a:avLst/>
          </a:prstGeom>
          <a:noFill/>
          <a:ln w="9525">
            <a:noFill/>
            <a:round/>
            <a:headEnd/>
            <a:tailEnd/>
          </a:ln>
        </p:spPr>
        <p:txBody>
          <a:bodyPr lIns="90000" tIns="86400" rIns="90000" bIns="45000"/>
          <a:lstStyle/>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100" dirty="0" smtClean="0">
                <a:solidFill>
                  <a:srgbClr val="000000"/>
                </a:solidFill>
                <a:latin typeface="Calibri" charset="0"/>
              </a:rPr>
              <a:t>JUDAISMO</a:t>
            </a:r>
            <a:endParaRPr lang="en-US" sz="4100" dirty="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400" dirty="0" err="1" smtClean="0">
                <a:solidFill>
                  <a:srgbClr val="000000"/>
                </a:solidFill>
                <a:latin typeface="Calibri" charset="0"/>
              </a:rPr>
              <a:t>Jerusalén</a:t>
            </a:r>
            <a:r>
              <a:rPr lang="en-US" sz="2400" dirty="0" smtClean="0">
                <a:solidFill>
                  <a:srgbClr val="000000"/>
                </a:solidFill>
                <a:latin typeface="Calibri" charset="0"/>
              </a:rPr>
              <a:t> la </a:t>
            </a:r>
            <a:r>
              <a:rPr lang="en-US" sz="2400" dirty="0" err="1" smtClean="0">
                <a:solidFill>
                  <a:srgbClr val="000000"/>
                </a:solidFill>
                <a:latin typeface="Calibri" charset="0"/>
              </a:rPr>
              <a:t>Eterna</a:t>
            </a:r>
            <a:endParaRPr lang="en-US" sz="2400" dirty="0">
              <a:solidFill>
                <a:srgbClr val="000000"/>
              </a:solidFill>
              <a:latin typeface="Calibri" charset="0"/>
            </a:endParaRPr>
          </a:p>
        </p:txBody>
      </p:sp>
      <p:sp>
        <p:nvSpPr>
          <p:cNvPr id="3079" name="Rectangle 5"/>
          <p:cNvSpPr>
            <a:spLocks noChangeArrowheads="1"/>
          </p:cNvSpPr>
          <p:nvPr/>
        </p:nvSpPr>
        <p:spPr bwMode="auto">
          <a:xfrm>
            <a:off x="1371600" y="3886200"/>
            <a:ext cx="6400800" cy="1752600"/>
          </a:xfrm>
          <a:prstGeom prst="rect">
            <a:avLst/>
          </a:prstGeom>
          <a:noFill/>
          <a:ln w="9525">
            <a:noFill/>
            <a:round/>
            <a:headEnd/>
            <a:tailEnd/>
          </a:ln>
        </p:spPr>
        <p:txBody>
          <a:bodyPr lIns="90000" tIns="45000" rIns="90000" bIns="45000"/>
          <a:lstStyle/>
          <a:p>
            <a:pPr algn="ctr" hangingPunct="1">
              <a:lnSpc>
                <a:spcPct val="102000"/>
              </a:lnSpc>
              <a:spcBef>
                <a:spcPts val="8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a:solidFill>
                  <a:srgbClr val="000000"/>
                </a:solidFill>
                <a:latin typeface="Calibri" charset="0"/>
              </a:rPr>
              <a:t>Por: Eliyahu BaYonah</a:t>
            </a:r>
          </a:p>
          <a:p>
            <a:pPr algn="ctr" hangingPunct="1">
              <a:lnSpc>
                <a:spcPct val="102000"/>
              </a:lnSpc>
              <a:spcBef>
                <a:spcPts val="8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a:solidFill>
                  <a:srgbClr val="000000"/>
                </a:solidFill>
                <a:latin typeface="Calibri" charset="0"/>
              </a:rPr>
              <a:t>Director Shalom Haverim Org</a:t>
            </a:r>
          </a:p>
          <a:p>
            <a:pPr algn="ctr" hangingPunct="1">
              <a:lnSpc>
                <a:spcPct val="102000"/>
              </a:lnSpc>
              <a:spcBef>
                <a:spcPts val="8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a:solidFill>
                  <a:srgbClr val="000000"/>
                </a:solidFill>
                <a:latin typeface="Calibri" charset="0"/>
              </a:rPr>
              <a:t>New York</a:t>
            </a:r>
          </a:p>
          <a:p>
            <a:pPr algn="ctr" hangingPunct="1">
              <a:lnSpc>
                <a:spcPct val="102000"/>
              </a:lnSpc>
              <a:spcBef>
                <a:spcPts val="8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3200">
              <a:solidFill>
                <a:srgbClr val="000000"/>
              </a:solidFill>
              <a:latin typeface="Calibri" charset="0"/>
            </a:endParaRPr>
          </a:p>
        </p:txBody>
      </p:sp>
      <p:pic>
        <p:nvPicPr>
          <p:cNvPr id="3080" name="Picture 6"/>
          <p:cNvPicPr>
            <a:picLocks noChangeAspect="1" noChangeArrowheads="1"/>
          </p:cNvPicPr>
          <p:nvPr/>
        </p:nvPicPr>
        <p:blipFill>
          <a:blip r:embed="rId4" cstate="print"/>
          <a:srcRect/>
          <a:stretch>
            <a:fillRect/>
          </a:stretch>
        </p:blipFill>
        <p:spPr bwMode="auto">
          <a:xfrm>
            <a:off x="2967038" y="990600"/>
            <a:ext cx="3209925" cy="1171575"/>
          </a:xfrm>
          <a:prstGeom prst="rect">
            <a:avLst/>
          </a:prstGeom>
          <a:noFill/>
          <a:ln w="9525">
            <a:noFill/>
            <a:round/>
            <a:headEnd/>
            <a:tailEnd/>
          </a:ln>
        </p:spPr>
      </p:pic>
      <p:pic>
        <p:nvPicPr>
          <p:cNvPr id="3081" name="Picture 7"/>
          <p:cNvPicPr>
            <a:picLocks noChangeAspect="1" noChangeArrowheads="1"/>
          </p:cNvPicPr>
          <p:nvPr/>
        </p:nvPicPr>
        <p:blipFill>
          <a:blip r:embed="rId5" cstate="print"/>
          <a:srcRect/>
          <a:stretch>
            <a:fillRect/>
          </a:stretch>
        </p:blipFill>
        <p:spPr bwMode="auto">
          <a:xfrm>
            <a:off x="7772400" y="6096000"/>
            <a:ext cx="1219200" cy="619125"/>
          </a:xfrm>
          <a:prstGeom prst="rect">
            <a:avLst/>
          </a:prstGeom>
          <a:noFill/>
          <a:ln w="9525">
            <a:noFill/>
            <a:round/>
            <a:headEnd/>
            <a:tailEnd/>
          </a:ln>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1" name="Picture 1"/>
          <p:cNvPicPr>
            <a:picLocks noChangeAspect="1" noChangeArrowheads="1"/>
          </p:cNvPicPr>
          <p:nvPr/>
        </p:nvPicPr>
        <p:blipFill>
          <a:blip r:embed="rId3" cstate="print"/>
          <a:srcRect/>
          <a:stretch>
            <a:fillRect/>
          </a:stretch>
        </p:blipFill>
        <p:spPr bwMode="auto">
          <a:xfrm>
            <a:off x="533400" y="1752600"/>
            <a:ext cx="7297738" cy="4452937"/>
          </a:xfrm>
          <a:prstGeom prst="rect">
            <a:avLst/>
          </a:prstGeom>
          <a:noFill/>
          <a:ln w="9525">
            <a:noFill/>
            <a:round/>
            <a:headEnd/>
            <a:tailEnd/>
          </a:ln>
        </p:spPr>
      </p:pic>
      <p:sp>
        <p:nvSpPr>
          <p:cNvPr id="17412" name="Rectangle 2"/>
          <p:cNvSpPr>
            <a:spLocks noGrp="1" noChangeArrowheads="1"/>
          </p:cNvSpPr>
          <p:nvPr>
            <p:ph type="title"/>
          </p:nvPr>
        </p:nvSpPr>
        <p:spPr>
          <a:xfrm>
            <a:off x="457200" y="274638"/>
            <a:ext cx="8229600" cy="1143000"/>
          </a:xfrm>
        </p:spPr>
        <p:txBody>
          <a:bodyPr/>
          <a:lstStyle/>
          <a:p>
            <a:pPr algn="ctr" eaLnBrk="1">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dirty="0" smtClean="0"/>
              <a:t>JUDAISMO</a:t>
            </a:r>
            <a:endParaRPr lang="en-US" sz="4400" dirty="0" smtClean="0">
              <a:cs typeface="Tahoma" charset="0"/>
            </a:endParaRPr>
          </a:p>
        </p:txBody>
      </p:sp>
      <p:sp>
        <p:nvSpPr>
          <p:cNvPr id="17413" name="Text Box 3"/>
          <p:cNvSpPr txBox="1">
            <a:spLocks noChangeArrowheads="1"/>
          </p:cNvSpPr>
          <p:nvPr/>
        </p:nvSpPr>
        <p:spPr bwMode="auto">
          <a:xfrm>
            <a:off x="685800" y="1371600"/>
            <a:ext cx="7772400" cy="4876800"/>
          </a:xfrm>
          <a:prstGeom prst="rect">
            <a:avLst/>
          </a:prstGeom>
          <a:noFill/>
          <a:ln w="9525">
            <a:noFill/>
            <a:round/>
            <a:headEnd/>
            <a:tailEnd/>
          </a:ln>
        </p:spPr>
        <p:txBody>
          <a:bodyPr lIns="90000" tIns="45000" rIns="90000" bIns="45000"/>
          <a:lstStyle/>
          <a:p>
            <a:pPr algn="ctr"/>
            <a:r>
              <a:rPr lang="es-ES" sz="2800" b="1" dirty="0" smtClean="0">
                <a:solidFill>
                  <a:srgbClr val="C00000"/>
                </a:solidFill>
                <a:effectLst>
                  <a:outerShdw blurRad="38100" dist="38100" dir="2700000" algn="tl">
                    <a:srgbClr val="000000">
                      <a:alpha val="43137"/>
                    </a:srgbClr>
                  </a:outerShdw>
                </a:effectLst>
              </a:rPr>
              <a:t>Yerushaláyim - </a:t>
            </a:r>
            <a:r>
              <a:rPr lang="he-IL" sz="2800" b="1" dirty="0" smtClean="0">
                <a:solidFill>
                  <a:srgbClr val="C00000"/>
                </a:solidFill>
                <a:effectLst>
                  <a:outerShdw blurRad="38100" dist="38100" dir="2700000" algn="tl">
                    <a:srgbClr val="000000">
                      <a:alpha val="43137"/>
                    </a:srgbClr>
                  </a:outerShdw>
                </a:effectLst>
              </a:rPr>
              <a:t>ירושלים</a:t>
            </a:r>
            <a:endParaRPr lang="es-ES" sz="2800" b="1" dirty="0" smtClean="0">
              <a:solidFill>
                <a:srgbClr val="C00000"/>
              </a:solidFill>
              <a:effectLst>
                <a:outerShdw blurRad="38100" dist="38100" dir="2700000" algn="tl">
                  <a:srgbClr val="000000">
                    <a:alpha val="43137"/>
                  </a:srgbClr>
                </a:outerShdw>
              </a:effectLst>
            </a:endParaRPr>
          </a:p>
          <a:p>
            <a:pPr algn="ctr"/>
            <a:r>
              <a:rPr lang="es-ES" sz="2400" b="1" dirty="0" err="1" smtClean="0">
                <a:solidFill>
                  <a:schemeClr val="accent4"/>
                </a:solidFill>
              </a:rPr>
              <a:t>Yom</a:t>
            </a:r>
            <a:r>
              <a:rPr lang="es-ES" sz="2400" b="1" dirty="0" smtClean="0">
                <a:solidFill>
                  <a:schemeClr val="accent4"/>
                </a:solidFill>
              </a:rPr>
              <a:t> Yerushaláyim </a:t>
            </a:r>
            <a:r>
              <a:rPr lang="es-ES" sz="2400" b="1" dirty="0" smtClean="0">
                <a:solidFill>
                  <a:schemeClr val="accent4">
                    <a:lumMod val="95000"/>
                    <a:lumOff val="5000"/>
                  </a:schemeClr>
                </a:solidFill>
              </a:rPr>
              <a:t>- </a:t>
            </a:r>
            <a:r>
              <a:rPr lang="he-IL" sz="2000" b="1" dirty="0" smtClean="0">
                <a:solidFill>
                  <a:schemeClr val="accent4">
                    <a:lumMod val="95000"/>
                    <a:lumOff val="5000"/>
                  </a:schemeClr>
                </a:solidFill>
              </a:rPr>
              <a:t>יום ירושלים </a:t>
            </a:r>
            <a:endParaRPr lang="en-US" sz="2000" b="1" dirty="0" smtClean="0">
              <a:solidFill>
                <a:schemeClr val="accent4">
                  <a:lumMod val="95000"/>
                  <a:lumOff val="5000"/>
                </a:schemeClr>
              </a:solidFill>
            </a:endParaRPr>
          </a:p>
          <a:p>
            <a:pPr algn="ctr">
              <a:buFont typeface="Arial" pitchFamily="34" charset="0"/>
              <a:buChar char="•"/>
            </a:pPr>
            <a:endParaRPr lang="en-US" sz="2400" b="1" dirty="0" smtClean="0">
              <a:solidFill>
                <a:schemeClr val="accent4">
                  <a:lumMod val="95000"/>
                  <a:lumOff val="5000"/>
                </a:schemeClr>
              </a:solidFill>
            </a:endParaRPr>
          </a:p>
          <a:p>
            <a:pPr>
              <a:buFont typeface="Arial" pitchFamily="34" charset="0"/>
              <a:buChar char="•"/>
            </a:pPr>
            <a:r>
              <a:rPr lang="en-US" sz="2400" b="1" dirty="0" smtClean="0">
                <a:solidFill>
                  <a:schemeClr val="accent4">
                    <a:lumMod val="95000"/>
                    <a:lumOff val="5000"/>
                  </a:schemeClr>
                </a:solidFill>
              </a:rPr>
              <a:t>El </a:t>
            </a:r>
            <a:r>
              <a:rPr lang="en-US" sz="2400" b="1" dirty="0" err="1" smtClean="0">
                <a:solidFill>
                  <a:schemeClr val="accent4">
                    <a:lumMod val="95000"/>
                    <a:lumOff val="5000"/>
                  </a:schemeClr>
                </a:solidFill>
              </a:rPr>
              <a:t>día</a:t>
            </a:r>
            <a:r>
              <a:rPr lang="en-US" sz="2400" b="1" dirty="0" smtClean="0">
                <a:solidFill>
                  <a:schemeClr val="accent4">
                    <a:lumMod val="95000"/>
                    <a:lumOff val="5000"/>
                  </a:schemeClr>
                </a:solidFill>
              </a:rPr>
              <a:t> 12 de </a:t>
            </a:r>
            <a:r>
              <a:rPr lang="en-US" sz="2400" b="1" dirty="0" err="1" smtClean="0">
                <a:solidFill>
                  <a:schemeClr val="accent4">
                    <a:lumMod val="95000"/>
                    <a:lumOff val="5000"/>
                  </a:schemeClr>
                </a:solidFill>
              </a:rPr>
              <a:t>Marzo</a:t>
            </a:r>
            <a:r>
              <a:rPr lang="en-US" sz="2400" b="1" dirty="0" smtClean="0">
                <a:solidFill>
                  <a:schemeClr val="accent4">
                    <a:lumMod val="95000"/>
                    <a:lumOff val="5000"/>
                  </a:schemeClr>
                </a:solidFill>
              </a:rPr>
              <a:t> de 1968 el Knesset </a:t>
            </a:r>
            <a:r>
              <a:rPr lang="en-US" sz="2400" b="1" dirty="0" err="1" smtClean="0">
                <a:solidFill>
                  <a:schemeClr val="accent4">
                    <a:lumMod val="95000"/>
                    <a:lumOff val="5000"/>
                  </a:schemeClr>
                </a:solidFill>
              </a:rPr>
              <a:t>estableció</a:t>
            </a:r>
            <a:r>
              <a:rPr lang="en-US" sz="2400" b="1" dirty="0" smtClean="0">
                <a:solidFill>
                  <a:schemeClr val="accent4">
                    <a:lumMod val="95000"/>
                    <a:lumOff val="5000"/>
                  </a:schemeClr>
                </a:solidFill>
              </a:rPr>
              <a:t> al 28 de Iyar del </a:t>
            </a:r>
            <a:r>
              <a:rPr lang="en-US" sz="2400" b="1" dirty="0" err="1" smtClean="0">
                <a:solidFill>
                  <a:schemeClr val="accent4">
                    <a:lumMod val="95000"/>
                    <a:lumOff val="5000"/>
                  </a:schemeClr>
                </a:solidFill>
              </a:rPr>
              <a:t>calendario</a:t>
            </a:r>
            <a:r>
              <a:rPr lang="en-US" sz="2400" b="1" dirty="0" smtClean="0">
                <a:solidFill>
                  <a:schemeClr val="accent4">
                    <a:lumMod val="95000"/>
                    <a:lumOff val="5000"/>
                  </a:schemeClr>
                </a:solidFill>
              </a:rPr>
              <a:t> judío </a:t>
            </a:r>
            <a:r>
              <a:rPr lang="en-US" sz="2400" b="1" dirty="0" err="1" smtClean="0">
                <a:solidFill>
                  <a:schemeClr val="accent4">
                    <a:lumMod val="95000"/>
                    <a:lumOff val="5000"/>
                  </a:schemeClr>
                </a:solidFill>
              </a:rPr>
              <a:t>como</a:t>
            </a:r>
            <a:r>
              <a:rPr lang="en-US" sz="2400" b="1" dirty="0" smtClean="0">
                <a:solidFill>
                  <a:schemeClr val="accent4">
                    <a:lumMod val="95000"/>
                    <a:lumOff val="5000"/>
                  </a:schemeClr>
                </a:solidFill>
              </a:rPr>
              <a:t> el </a:t>
            </a:r>
            <a:r>
              <a:rPr lang="en-US" sz="2400" b="1" dirty="0" err="1" smtClean="0">
                <a:solidFill>
                  <a:schemeClr val="accent4">
                    <a:lumMod val="95000"/>
                    <a:lumOff val="5000"/>
                  </a:schemeClr>
                </a:solidFill>
              </a:rPr>
              <a:t>Dia</a:t>
            </a:r>
            <a:r>
              <a:rPr lang="en-US" sz="2400" b="1" dirty="0" smtClean="0">
                <a:solidFill>
                  <a:schemeClr val="accent4">
                    <a:lumMod val="95000"/>
                    <a:lumOff val="5000"/>
                  </a:schemeClr>
                </a:solidFill>
              </a:rPr>
              <a:t> de </a:t>
            </a:r>
            <a:r>
              <a:rPr lang="en-US" sz="2400" b="1" dirty="0" err="1" smtClean="0">
                <a:solidFill>
                  <a:schemeClr val="accent4">
                    <a:lumMod val="95000"/>
                    <a:lumOff val="5000"/>
                  </a:schemeClr>
                </a:solidFill>
              </a:rPr>
              <a:t>Jerusalén</a:t>
            </a:r>
            <a:r>
              <a:rPr lang="en-US" sz="2400" b="1" dirty="0" smtClean="0">
                <a:solidFill>
                  <a:schemeClr val="accent4">
                    <a:lumMod val="95000"/>
                    <a:lumOff val="5000"/>
                  </a:schemeClr>
                </a:solidFill>
              </a:rPr>
              <a:t>.</a:t>
            </a:r>
          </a:p>
          <a:p>
            <a:pPr>
              <a:buFont typeface="Arial" pitchFamily="34" charset="0"/>
              <a:buChar char="•"/>
            </a:pPr>
            <a:endParaRPr lang="en-US" sz="2400" b="1" dirty="0" smtClean="0">
              <a:solidFill>
                <a:schemeClr val="accent4">
                  <a:lumMod val="95000"/>
                  <a:lumOff val="5000"/>
                </a:schemeClr>
              </a:solidFill>
            </a:endParaRPr>
          </a:p>
          <a:p>
            <a:pPr>
              <a:buFont typeface="Arial" pitchFamily="34" charset="0"/>
              <a:buChar char="•"/>
            </a:pPr>
            <a:r>
              <a:rPr lang="en-US" sz="2400" b="1" dirty="0" smtClean="0">
                <a:solidFill>
                  <a:schemeClr val="accent4">
                    <a:lumMod val="95000"/>
                    <a:lumOff val="5000"/>
                  </a:schemeClr>
                </a:solidFill>
              </a:rPr>
              <a:t>El 28 de Iyar </a:t>
            </a:r>
            <a:r>
              <a:rPr lang="en-US" sz="2400" b="1" dirty="0" err="1" smtClean="0">
                <a:solidFill>
                  <a:schemeClr val="accent4">
                    <a:lumMod val="95000"/>
                    <a:lumOff val="5000"/>
                  </a:schemeClr>
                </a:solidFill>
              </a:rPr>
              <a:t>fue</a:t>
            </a:r>
            <a:r>
              <a:rPr lang="en-US" sz="2400" b="1" dirty="0" smtClean="0">
                <a:solidFill>
                  <a:schemeClr val="accent4">
                    <a:lumMod val="95000"/>
                    <a:lumOff val="5000"/>
                  </a:schemeClr>
                </a:solidFill>
              </a:rPr>
              <a:t> el </a:t>
            </a:r>
            <a:r>
              <a:rPr lang="en-US" sz="2400" b="1" dirty="0" err="1" smtClean="0">
                <a:solidFill>
                  <a:schemeClr val="accent4">
                    <a:lumMod val="95000"/>
                    <a:lumOff val="5000"/>
                  </a:schemeClr>
                </a:solidFill>
              </a:rPr>
              <a:t>día</a:t>
            </a:r>
            <a:r>
              <a:rPr lang="en-US" sz="2400" b="1" dirty="0" smtClean="0">
                <a:solidFill>
                  <a:schemeClr val="accent4">
                    <a:lumMod val="95000"/>
                    <a:lumOff val="5000"/>
                  </a:schemeClr>
                </a:solidFill>
              </a:rPr>
              <a:t> en </a:t>
            </a:r>
            <a:r>
              <a:rPr lang="en-US" sz="2400" b="1" dirty="0" err="1" smtClean="0">
                <a:solidFill>
                  <a:schemeClr val="accent4">
                    <a:lumMod val="95000"/>
                    <a:lumOff val="5000"/>
                  </a:schemeClr>
                </a:solidFill>
              </a:rPr>
              <a:t>que</a:t>
            </a:r>
            <a:r>
              <a:rPr lang="en-US" sz="2400" b="1" dirty="0" smtClean="0">
                <a:solidFill>
                  <a:schemeClr val="accent4">
                    <a:lumMod val="95000"/>
                    <a:lumOff val="5000"/>
                  </a:schemeClr>
                </a:solidFill>
              </a:rPr>
              <a:t> </a:t>
            </a:r>
            <a:r>
              <a:rPr lang="en-US" sz="2400" b="1" dirty="0" err="1" smtClean="0">
                <a:solidFill>
                  <a:schemeClr val="accent4">
                    <a:lumMod val="95000"/>
                    <a:lumOff val="5000"/>
                  </a:schemeClr>
                </a:solidFill>
              </a:rPr>
              <a:t>fué</a:t>
            </a:r>
            <a:r>
              <a:rPr lang="en-US" sz="2400" b="1" dirty="0" smtClean="0">
                <a:solidFill>
                  <a:schemeClr val="accent4">
                    <a:lumMod val="95000"/>
                    <a:lumOff val="5000"/>
                  </a:schemeClr>
                </a:solidFill>
              </a:rPr>
              <a:t> </a:t>
            </a:r>
            <a:r>
              <a:rPr lang="en-US" sz="2400" b="1" dirty="0" err="1" smtClean="0">
                <a:solidFill>
                  <a:schemeClr val="accent4">
                    <a:lumMod val="95000"/>
                    <a:lumOff val="5000"/>
                  </a:schemeClr>
                </a:solidFill>
              </a:rPr>
              <a:t>anexada</a:t>
            </a:r>
            <a:r>
              <a:rPr lang="en-US" sz="2400" b="1" dirty="0" smtClean="0">
                <a:solidFill>
                  <a:schemeClr val="accent4">
                    <a:lumMod val="95000"/>
                    <a:lumOff val="5000"/>
                  </a:schemeClr>
                </a:solidFill>
              </a:rPr>
              <a:t> la parte Oriental de la Ciudad </a:t>
            </a:r>
            <a:r>
              <a:rPr lang="en-US" sz="2400" b="1" dirty="0" err="1" smtClean="0">
                <a:solidFill>
                  <a:schemeClr val="accent4">
                    <a:lumMod val="95000"/>
                    <a:lumOff val="5000"/>
                  </a:schemeClr>
                </a:solidFill>
              </a:rPr>
              <a:t>durante</a:t>
            </a:r>
            <a:r>
              <a:rPr lang="en-US" sz="2400" b="1" dirty="0" smtClean="0">
                <a:solidFill>
                  <a:schemeClr val="accent4">
                    <a:lumMod val="95000"/>
                    <a:lumOff val="5000"/>
                  </a:schemeClr>
                </a:solidFill>
              </a:rPr>
              <a:t> la Guerra de los </a:t>
            </a:r>
            <a:r>
              <a:rPr lang="en-US" sz="2400" b="1" dirty="0" err="1" smtClean="0">
                <a:solidFill>
                  <a:schemeClr val="accent4">
                    <a:lumMod val="95000"/>
                    <a:lumOff val="5000"/>
                  </a:schemeClr>
                </a:solidFill>
              </a:rPr>
              <a:t>Seis</a:t>
            </a:r>
            <a:r>
              <a:rPr lang="en-US" sz="2400" b="1" dirty="0" smtClean="0">
                <a:solidFill>
                  <a:schemeClr val="accent4">
                    <a:lumMod val="95000"/>
                    <a:lumOff val="5000"/>
                  </a:schemeClr>
                </a:solidFill>
              </a:rPr>
              <a:t> </a:t>
            </a:r>
            <a:r>
              <a:rPr lang="en-US" sz="2400" b="1" dirty="0" err="1" smtClean="0">
                <a:solidFill>
                  <a:schemeClr val="accent4">
                    <a:lumMod val="95000"/>
                    <a:lumOff val="5000"/>
                  </a:schemeClr>
                </a:solidFill>
              </a:rPr>
              <a:t>Días</a:t>
            </a:r>
            <a:r>
              <a:rPr lang="en-US" sz="2400" b="1" dirty="0" smtClean="0">
                <a:solidFill>
                  <a:schemeClr val="accent4">
                    <a:lumMod val="95000"/>
                    <a:lumOff val="5000"/>
                  </a:schemeClr>
                </a:solidFill>
              </a:rPr>
              <a:t>.</a:t>
            </a:r>
          </a:p>
          <a:p>
            <a:pPr>
              <a:buFont typeface="Arial" pitchFamily="34" charset="0"/>
              <a:buChar char="•"/>
            </a:pPr>
            <a:endParaRPr lang="en-US" sz="2400" b="1" dirty="0" smtClean="0">
              <a:solidFill>
                <a:schemeClr val="accent4">
                  <a:lumMod val="95000"/>
                  <a:lumOff val="5000"/>
                </a:schemeClr>
              </a:solidFill>
            </a:endParaRPr>
          </a:p>
          <a:p>
            <a:pPr>
              <a:buFont typeface="Arial" pitchFamily="34" charset="0"/>
              <a:buChar char="•"/>
            </a:pPr>
            <a:r>
              <a:rPr lang="en-US" sz="2400" b="1" dirty="0" err="1" smtClean="0">
                <a:solidFill>
                  <a:schemeClr val="accent4">
                    <a:lumMod val="95000"/>
                    <a:lumOff val="5000"/>
                  </a:schemeClr>
                </a:solidFill>
              </a:rPr>
              <a:t>Esta</a:t>
            </a:r>
            <a:r>
              <a:rPr lang="en-US" sz="2400" b="1" dirty="0" smtClean="0">
                <a:solidFill>
                  <a:schemeClr val="accent4">
                    <a:lumMod val="95000"/>
                    <a:lumOff val="5000"/>
                  </a:schemeClr>
                </a:solidFill>
              </a:rPr>
              <a:t> Guerra </a:t>
            </a:r>
            <a:r>
              <a:rPr lang="en-US" sz="2400" b="1" dirty="0" err="1" smtClean="0">
                <a:solidFill>
                  <a:schemeClr val="accent4">
                    <a:lumMod val="95000"/>
                    <a:lumOff val="5000"/>
                  </a:schemeClr>
                </a:solidFill>
              </a:rPr>
              <a:t>enfrentó</a:t>
            </a:r>
            <a:r>
              <a:rPr lang="en-US" sz="2400" b="1" dirty="0" smtClean="0">
                <a:solidFill>
                  <a:schemeClr val="accent4">
                    <a:lumMod val="95000"/>
                    <a:lumOff val="5000"/>
                  </a:schemeClr>
                </a:solidFill>
              </a:rPr>
              <a:t> a </a:t>
            </a:r>
            <a:r>
              <a:rPr lang="en-US" sz="2400" b="1" dirty="0" err="1" smtClean="0">
                <a:solidFill>
                  <a:schemeClr val="accent4">
                    <a:lumMod val="95000"/>
                    <a:lumOff val="5000"/>
                  </a:schemeClr>
                </a:solidFill>
              </a:rPr>
              <a:t>israel</a:t>
            </a:r>
            <a:r>
              <a:rPr lang="en-US" sz="2400" b="1" dirty="0" smtClean="0">
                <a:solidFill>
                  <a:schemeClr val="accent4">
                    <a:lumMod val="95000"/>
                    <a:lumOff val="5000"/>
                  </a:schemeClr>
                </a:solidFill>
              </a:rPr>
              <a:t> con </a:t>
            </a:r>
            <a:r>
              <a:rPr lang="en-US" sz="2400" b="1" dirty="0" err="1" smtClean="0">
                <a:solidFill>
                  <a:schemeClr val="accent4">
                    <a:lumMod val="95000"/>
                    <a:lumOff val="5000"/>
                  </a:schemeClr>
                </a:solidFill>
              </a:rPr>
              <a:t>una</a:t>
            </a:r>
            <a:r>
              <a:rPr lang="en-US" sz="2400" b="1" dirty="0" smtClean="0">
                <a:solidFill>
                  <a:schemeClr val="accent4">
                    <a:lumMod val="95000"/>
                    <a:lumOff val="5000"/>
                  </a:schemeClr>
                </a:solidFill>
              </a:rPr>
              <a:t> </a:t>
            </a:r>
            <a:r>
              <a:rPr lang="en-US" sz="2400" b="1" dirty="0" err="1" smtClean="0">
                <a:solidFill>
                  <a:schemeClr val="accent4">
                    <a:lumMod val="95000"/>
                    <a:lumOff val="5000"/>
                  </a:schemeClr>
                </a:solidFill>
              </a:rPr>
              <a:t>Coalición</a:t>
            </a:r>
            <a:r>
              <a:rPr lang="en-US" sz="2400" b="1" dirty="0" smtClean="0">
                <a:solidFill>
                  <a:schemeClr val="accent4">
                    <a:lumMod val="95000"/>
                    <a:lumOff val="5000"/>
                  </a:schemeClr>
                </a:solidFill>
              </a:rPr>
              <a:t> </a:t>
            </a:r>
            <a:r>
              <a:rPr lang="en-US" sz="2400" b="1" dirty="0" err="1" smtClean="0">
                <a:solidFill>
                  <a:schemeClr val="accent4">
                    <a:lumMod val="95000"/>
                    <a:lumOff val="5000"/>
                  </a:schemeClr>
                </a:solidFill>
              </a:rPr>
              <a:t>Arabe</a:t>
            </a:r>
            <a:r>
              <a:rPr lang="en-US" sz="2400" b="1" dirty="0" smtClean="0">
                <a:solidFill>
                  <a:schemeClr val="accent4">
                    <a:lumMod val="95000"/>
                    <a:lumOff val="5000"/>
                  </a:schemeClr>
                </a:solidFill>
              </a:rPr>
              <a:t> </a:t>
            </a:r>
            <a:r>
              <a:rPr lang="en-US" sz="2400" b="1" dirty="0" err="1" smtClean="0">
                <a:solidFill>
                  <a:schemeClr val="accent4">
                    <a:lumMod val="95000"/>
                    <a:lumOff val="5000"/>
                  </a:schemeClr>
                </a:solidFill>
              </a:rPr>
              <a:t>formada</a:t>
            </a:r>
            <a:r>
              <a:rPr lang="en-US" sz="2400" b="1" dirty="0" smtClean="0">
                <a:solidFill>
                  <a:schemeClr val="accent4">
                    <a:lumMod val="95000"/>
                    <a:lumOff val="5000"/>
                  </a:schemeClr>
                </a:solidFill>
              </a:rPr>
              <a:t> </a:t>
            </a:r>
            <a:r>
              <a:rPr lang="en-US" sz="2400" b="1" dirty="0" err="1" smtClean="0">
                <a:solidFill>
                  <a:schemeClr val="accent4">
                    <a:lumMod val="95000"/>
                    <a:lumOff val="5000"/>
                  </a:schemeClr>
                </a:solidFill>
              </a:rPr>
              <a:t>por</a:t>
            </a:r>
            <a:r>
              <a:rPr lang="en-US" sz="2400" b="1" dirty="0" smtClean="0">
                <a:solidFill>
                  <a:schemeClr val="accent4">
                    <a:lumMod val="95000"/>
                    <a:lumOff val="5000"/>
                  </a:schemeClr>
                </a:solidFill>
              </a:rPr>
              <a:t> la </a:t>
            </a:r>
            <a:r>
              <a:rPr lang="en-US" sz="2400" b="1" dirty="0" err="1" smtClean="0">
                <a:solidFill>
                  <a:schemeClr val="accent4">
                    <a:lumMod val="95000"/>
                    <a:lumOff val="5000"/>
                  </a:schemeClr>
                </a:solidFill>
              </a:rPr>
              <a:t>Republica</a:t>
            </a:r>
            <a:r>
              <a:rPr lang="en-US" sz="2400" b="1" dirty="0" smtClean="0">
                <a:solidFill>
                  <a:schemeClr val="accent4">
                    <a:lumMod val="95000"/>
                    <a:lumOff val="5000"/>
                  </a:schemeClr>
                </a:solidFill>
              </a:rPr>
              <a:t> </a:t>
            </a:r>
            <a:r>
              <a:rPr lang="en-US" sz="2400" b="1" dirty="0" err="1" smtClean="0">
                <a:solidFill>
                  <a:schemeClr val="accent4">
                    <a:lumMod val="95000"/>
                    <a:lumOff val="5000"/>
                  </a:schemeClr>
                </a:solidFill>
              </a:rPr>
              <a:t>Arabe</a:t>
            </a:r>
            <a:r>
              <a:rPr lang="en-US" sz="2400" b="1" dirty="0" smtClean="0">
                <a:solidFill>
                  <a:schemeClr val="accent4">
                    <a:lumMod val="95000"/>
                    <a:lumOff val="5000"/>
                  </a:schemeClr>
                </a:solidFill>
              </a:rPr>
              <a:t> </a:t>
            </a:r>
            <a:r>
              <a:rPr lang="en-US" sz="2400" b="1" dirty="0" err="1" smtClean="0">
                <a:solidFill>
                  <a:schemeClr val="accent4">
                    <a:lumMod val="95000"/>
                    <a:lumOff val="5000"/>
                  </a:schemeClr>
                </a:solidFill>
              </a:rPr>
              <a:t>Unida</a:t>
            </a:r>
            <a:r>
              <a:rPr lang="en-US" sz="2400" b="1" dirty="0" smtClean="0">
                <a:solidFill>
                  <a:schemeClr val="accent4">
                    <a:lumMod val="95000"/>
                    <a:lumOff val="5000"/>
                  </a:schemeClr>
                </a:solidFill>
              </a:rPr>
              <a:t> (</a:t>
            </a:r>
            <a:r>
              <a:rPr lang="en-US" sz="2400" b="1" dirty="0" err="1" smtClean="0">
                <a:solidFill>
                  <a:schemeClr val="accent4">
                    <a:lumMod val="95000"/>
                    <a:lumOff val="5000"/>
                  </a:schemeClr>
                </a:solidFill>
              </a:rPr>
              <a:t>Egipto</a:t>
            </a:r>
            <a:r>
              <a:rPr lang="en-US" sz="2400" b="1" dirty="0" smtClean="0">
                <a:solidFill>
                  <a:schemeClr val="accent4">
                    <a:lumMod val="95000"/>
                    <a:lumOff val="5000"/>
                  </a:schemeClr>
                </a:solidFill>
              </a:rPr>
              <a:t>), </a:t>
            </a:r>
            <a:r>
              <a:rPr lang="en-US" sz="2400" b="1" dirty="0" err="1" smtClean="0">
                <a:solidFill>
                  <a:schemeClr val="accent4">
                    <a:lumMod val="95000"/>
                    <a:lumOff val="5000"/>
                  </a:schemeClr>
                </a:solidFill>
              </a:rPr>
              <a:t>Jordania</a:t>
            </a:r>
            <a:r>
              <a:rPr lang="en-US" sz="2400" b="1" dirty="0" smtClean="0">
                <a:solidFill>
                  <a:schemeClr val="accent4">
                    <a:lumMod val="95000"/>
                    <a:lumOff val="5000"/>
                  </a:schemeClr>
                </a:solidFill>
              </a:rPr>
              <a:t>, </a:t>
            </a:r>
            <a:r>
              <a:rPr lang="en-US" sz="2400" b="1" dirty="0" err="1" smtClean="0">
                <a:solidFill>
                  <a:schemeClr val="accent4">
                    <a:lumMod val="95000"/>
                    <a:lumOff val="5000"/>
                  </a:schemeClr>
                </a:solidFill>
              </a:rPr>
              <a:t>Irak</a:t>
            </a:r>
            <a:r>
              <a:rPr lang="en-US" sz="2400" b="1" dirty="0" smtClean="0">
                <a:solidFill>
                  <a:schemeClr val="accent4">
                    <a:lumMod val="95000"/>
                    <a:lumOff val="5000"/>
                  </a:schemeClr>
                </a:solidFill>
              </a:rPr>
              <a:t> y </a:t>
            </a:r>
            <a:r>
              <a:rPr lang="en-US" sz="2400" b="1" dirty="0" err="1" smtClean="0">
                <a:solidFill>
                  <a:schemeClr val="accent4">
                    <a:lumMod val="95000"/>
                    <a:lumOff val="5000"/>
                  </a:schemeClr>
                </a:solidFill>
              </a:rPr>
              <a:t>Siria</a:t>
            </a:r>
            <a:r>
              <a:rPr lang="en-US" sz="2400" b="1" dirty="0" smtClean="0">
                <a:solidFill>
                  <a:schemeClr val="accent4">
                    <a:lumMod val="95000"/>
                    <a:lumOff val="5000"/>
                  </a:schemeClr>
                </a:solidFill>
              </a:rPr>
              <a:t>, </a:t>
            </a:r>
            <a:r>
              <a:rPr lang="en-US" sz="2400" b="1" dirty="0" err="1" smtClean="0">
                <a:solidFill>
                  <a:schemeClr val="accent4">
                    <a:lumMod val="95000"/>
                    <a:lumOff val="5000"/>
                  </a:schemeClr>
                </a:solidFill>
              </a:rPr>
              <a:t>durante</a:t>
            </a:r>
            <a:r>
              <a:rPr lang="en-US" sz="2400" b="1" dirty="0" smtClean="0">
                <a:solidFill>
                  <a:schemeClr val="accent4">
                    <a:lumMod val="95000"/>
                    <a:lumOff val="5000"/>
                  </a:schemeClr>
                </a:solidFill>
              </a:rPr>
              <a:t> los </a:t>
            </a:r>
            <a:r>
              <a:rPr lang="en-US" sz="2400" b="1" dirty="0" err="1" smtClean="0">
                <a:solidFill>
                  <a:schemeClr val="accent4">
                    <a:lumMod val="95000"/>
                    <a:lumOff val="5000"/>
                  </a:schemeClr>
                </a:solidFill>
              </a:rPr>
              <a:t>días</a:t>
            </a:r>
            <a:r>
              <a:rPr lang="en-US" sz="2400" b="1" dirty="0" smtClean="0">
                <a:solidFill>
                  <a:schemeClr val="accent4">
                    <a:lumMod val="95000"/>
                    <a:lumOff val="5000"/>
                  </a:schemeClr>
                </a:solidFill>
              </a:rPr>
              <a:t> 5 al 10 de </a:t>
            </a:r>
            <a:r>
              <a:rPr lang="en-US" sz="2400" b="1" dirty="0" err="1" smtClean="0">
                <a:solidFill>
                  <a:schemeClr val="accent4">
                    <a:lumMod val="95000"/>
                    <a:lumOff val="5000"/>
                  </a:schemeClr>
                </a:solidFill>
              </a:rPr>
              <a:t>Junio</a:t>
            </a:r>
            <a:r>
              <a:rPr lang="en-US" sz="2400" b="1" dirty="0" smtClean="0">
                <a:solidFill>
                  <a:schemeClr val="accent4">
                    <a:lumMod val="95000"/>
                    <a:lumOff val="5000"/>
                  </a:schemeClr>
                </a:solidFill>
              </a:rPr>
              <a:t> de 1967.</a:t>
            </a:r>
          </a:p>
        </p:txBody>
      </p:sp>
    </p:spTree>
  </p:cSld>
  <p:clrMapOvr>
    <a:masterClrMapping/>
  </p:clrMapOvr>
  <p:transition spd="med" advTm="0"/>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1" name="Picture 1"/>
          <p:cNvPicPr>
            <a:picLocks noChangeAspect="1" noChangeArrowheads="1"/>
          </p:cNvPicPr>
          <p:nvPr/>
        </p:nvPicPr>
        <p:blipFill>
          <a:blip r:embed="rId3" cstate="print"/>
          <a:srcRect/>
          <a:stretch>
            <a:fillRect/>
          </a:stretch>
        </p:blipFill>
        <p:spPr bwMode="auto">
          <a:xfrm>
            <a:off x="533400" y="1752600"/>
            <a:ext cx="7297738" cy="4452937"/>
          </a:xfrm>
          <a:prstGeom prst="rect">
            <a:avLst/>
          </a:prstGeom>
          <a:noFill/>
          <a:ln w="9525">
            <a:noFill/>
            <a:round/>
            <a:headEnd/>
            <a:tailEnd/>
          </a:ln>
        </p:spPr>
      </p:pic>
      <p:sp>
        <p:nvSpPr>
          <p:cNvPr id="17412" name="Rectangle 2"/>
          <p:cNvSpPr>
            <a:spLocks noGrp="1" noChangeArrowheads="1"/>
          </p:cNvSpPr>
          <p:nvPr>
            <p:ph type="title"/>
          </p:nvPr>
        </p:nvSpPr>
        <p:spPr>
          <a:xfrm>
            <a:off x="457200" y="274638"/>
            <a:ext cx="8229600" cy="1143000"/>
          </a:xfrm>
        </p:spPr>
        <p:txBody>
          <a:bodyPr/>
          <a:lstStyle/>
          <a:p>
            <a:pPr algn="ctr" eaLnBrk="1">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dirty="0" smtClean="0"/>
              <a:t>JUDAISMO</a:t>
            </a:r>
            <a:endParaRPr lang="en-US" sz="4400" dirty="0" smtClean="0">
              <a:cs typeface="Tahoma" charset="0"/>
            </a:endParaRPr>
          </a:p>
        </p:txBody>
      </p:sp>
      <p:sp>
        <p:nvSpPr>
          <p:cNvPr id="17413" name="Text Box 3"/>
          <p:cNvSpPr txBox="1">
            <a:spLocks noChangeArrowheads="1"/>
          </p:cNvSpPr>
          <p:nvPr/>
        </p:nvSpPr>
        <p:spPr bwMode="auto">
          <a:xfrm>
            <a:off x="685800" y="1371600"/>
            <a:ext cx="7772400" cy="4876800"/>
          </a:xfrm>
          <a:prstGeom prst="rect">
            <a:avLst/>
          </a:prstGeom>
          <a:noFill/>
          <a:ln w="9525">
            <a:noFill/>
            <a:round/>
            <a:headEnd/>
            <a:tailEnd/>
          </a:ln>
        </p:spPr>
        <p:txBody>
          <a:bodyPr lIns="90000" tIns="45000" rIns="90000" bIns="45000"/>
          <a:lstStyle/>
          <a:p>
            <a:pPr algn="ctr"/>
            <a:endParaRPr lang="es-ES" sz="2400" dirty="0">
              <a:solidFill>
                <a:schemeClr val="accent4">
                  <a:lumMod val="95000"/>
                  <a:lumOff val="5000"/>
                </a:schemeClr>
              </a:solidFill>
            </a:endParaRPr>
          </a:p>
        </p:txBody>
      </p:sp>
      <p:pic>
        <p:nvPicPr>
          <p:cNvPr id="1026" name="Picture 2"/>
          <p:cNvPicPr>
            <a:picLocks noChangeAspect="1" noChangeArrowheads="1"/>
          </p:cNvPicPr>
          <p:nvPr/>
        </p:nvPicPr>
        <p:blipFill>
          <a:blip r:embed="rId4" cstate="print"/>
          <a:srcRect/>
          <a:stretch>
            <a:fillRect/>
          </a:stretch>
        </p:blipFill>
        <p:spPr bwMode="auto">
          <a:xfrm>
            <a:off x="304800" y="685800"/>
            <a:ext cx="7600950" cy="5343525"/>
          </a:xfrm>
          <a:prstGeom prst="rect">
            <a:avLst/>
          </a:prstGeom>
          <a:noFill/>
          <a:ln w="9525">
            <a:noFill/>
            <a:miter lim="800000"/>
            <a:headEnd/>
            <a:tailEnd/>
          </a:ln>
          <a:effectLst/>
        </p:spPr>
      </p:pic>
    </p:spTree>
  </p:cSld>
  <p:clrMapOvr>
    <a:masterClrMapping/>
  </p:clrMapOvr>
  <p:transition spd="med" advTm="0"/>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1" name="Picture 1"/>
          <p:cNvPicPr>
            <a:picLocks noChangeAspect="1" noChangeArrowheads="1"/>
          </p:cNvPicPr>
          <p:nvPr/>
        </p:nvPicPr>
        <p:blipFill>
          <a:blip r:embed="rId3" cstate="print"/>
          <a:srcRect/>
          <a:stretch>
            <a:fillRect/>
          </a:stretch>
        </p:blipFill>
        <p:spPr bwMode="auto">
          <a:xfrm>
            <a:off x="533400" y="1752600"/>
            <a:ext cx="7297738" cy="4452937"/>
          </a:xfrm>
          <a:prstGeom prst="rect">
            <a:avLst/>
          </a:prstGeom>
          <a:noFill/>
          <a:ln w="9525">
            <a:noFill/>
            <a:round/>
            <a:headEnd/>
            <a:tailEnd/>
          </a:ln>
        </p:spPr>
      </p:pic>
      <p:sp>
        <p:nvSpPr>
          <p:cNvPr id="17412" name="Rectangle 2"/>
          <p:cNvSpPr>
            <a:spLocks noGrp="1" noChangeArrowheads="1"/>
          </p:cNvSpPr>
          <p:nvPr>
            <p:ph type="title"/>
          </p:nvPr>
        </p:nvSpPr>
        <p:spPr>
          <a:xfrm>
            <a:off x="457200" y="274638"/>
            <a:ext cx="8229600" cy="1143000"/>
          </a:xfrm>
        </p:spPr>
        <p:txBody>
          <a:bodyPr/>
          <a:lstStyle/>
          <a:p>
            <a:r>
              <a:rPr lang="es-ES" sz="4400" dirty="0" smtClean="0">
                <a:solidFill>
                  <a:srgbClr val="C00000"/>
                </a:solidFill>
                <a:effectLst>
                  <a:outerShdw blurRad="38100" dist="38100" dir="2700000" algn="tl">
                    <a:srgbClr val="000000">
                      <a:alpha val="43137"/>
                    </a:srgbClr>
                  </a:outerShdw>
                </a:effectLst>
              </a:rPr>
              <a:t>Yerushaláyim - </a:t>
            </a:r>
            <a:r>
              <a:rPr lang="he-IL" sz="4400" dirty="0" smtClean="0">
                <a:solidFill>
                  <a:srgbClr val="C00000"/>
                </a:solidFill>
                <a:effectLst>
                  <a:outerShdw blurRad="38100" dist="38100" dir="2700000" algn="tl">
                    <a:srgbClr val="000000">
                      <a:alpha val="43137"/>
                    </a:srgbClr>
                  </a:outerShdw>
                </a:effectLst>
              </a:rPr>
              <a:t>ירושלים</a:t>
            </a:r>
            <a:endParaRPr lang="es-ES" sz="4400" dirty="0" smtClean="0">
              <a:solidFill>
                <a:srgbClr val="C00000"/>
              </a:solidFill>
              <a:effectLst>
                <a:outerShdw blurRad="38100" dist="38100" dir="2700000" algn="tl">
                  <a:srgbClr val="000000">
                    <a:alpha val="43137"/>
                  </a:srgbClr>
                </a:outerShdw>
              </a:effectLst>
            </a:endParaRPr>
          </a:p>
        </p:txBody>
      </p:sp>
      <p:sp>
        <p:nvSpPr>
          <p:cNvPr id="17413" name="Text Box 3"/>
          <p:cNvSpPr txBox="1">
            <a:spLocks noChangeArrowheads="1"/>
          </p:cNvSpPr>
          <p:nvPr/>
        </p:nvSpPr>
        <p:spPr bwMode="auto">
          <a:xfrm>
            <a:off x="685800" y="1371600"/>
            <a:ext cx="7772400" cy="4876800"/>
          </a:xfrm>
          <a:prstGeom prst="rect">
            <a:avLst/>
          </a:prstGeom>
          <a:noFill/>
          <a:ln w="9525">
            <a:noFill/>
            <a:round/>
            <a:headEnd/>
            <a:tailEnd/>
          </a:ln>
        </p:spPr>
        <p:txBody>
          <a:bodyPr lIns="90000" tIns="45000" rIns="90000" bIns="45000"/>
          <a:lstStyle/>
          <a:p>
            <a:pPr>
              <a:buFont typeface="Arial" pitchFamily="34" charset="0"/>
              <a:buChar char="•"/>
            </a:pPr>
            <a:endParaRPr lang="en-US" sz="2400" b="1" dirty="0" smtClean="0">
              <a:solidFill>
                <a:schemeClr val="accent4">
                  <a:lumMod val="95000"/>
                  <a:lumOff val="5000"/>
                </a:schemeClr>
              </a:solidFill>
            </a:endParaRPr>
          </a:p>
          <a:p>
            <a:pPr>
              <a:buFont typeface="Arial" pitchFamily="34" charset="0"/>
              <a:buChar char="•"/>
            </a:pPr>
            <a:r>
              <a:rPr lang="en-US" sz="2400" b="1" dirty="0" smtClean="0">
                <a:solidFill>
                  <a:schemeClr val="accent4">
                    <a:lumMod val="95000"/>
                    <a:lumOff val="5000"/>
                  </a:schemeClr>
                </a:solidFill>
              </a:rPr>
              <a:t>Israel </a:t>
            </a:r>
            <a:r>
              <a:rPr lang="en-US" sz="2400" b="1" dirty="0" err="1" smtClean="0">
                <a:solidFill>
                  <a:schemeClr val="accent4">
                    <a:lumMod val="95000"/>
                    <a:lumOff val="5000"/>
                  </a:schemeClr>
                </a:solidFill>
              </a:rPr>
              <a:t>temiendo</a:t>
            </a:r>
            <a:r>
              <a:rPr lang="en-US" sz="2400" b="1" dirty="0" smtClean="0">
                <a:solidFill>
                  <a:schemeClr val="accent4">
                    <a:lumMod val="95000"/>
                    <a:lumOff val="5000"/>
                  </a:schemeClr>
                </a:solidFill>
              </a:rPr>
              <a:t> un </a:t>
            </a:r>
            <a:r>
              <a:rPr lang="en-US" sz="2400" b="1" dirty="0" err="1" smtClean="0">
                <a:solidFill>
                  <a:schemeClr val="accent4">
                    <a:lumMod val="95000"/>
                    <a:lumOff val="5000"/>
                  </a:schemeClr>
                </a:solidFill>
              </a:rPr>
              <a:t>ataque</a:t>
            </a:r>
            <a:r>
              <a:rPr lang="en-US" sz="2400" b="1" dirty="0" smtClean="0">
                <a:solidFill>
                  <a:schemeClr val="accent4">
                    <a:lumMod val="95000"/>
                    <a:lumOff val="5000"/>
                  </a:schemeClr>
                </a:solidFill>
              </a:rPr>
              <a:t> </a:t>
            </a:r>
            <a:r>
              <a:rPr lang="en-US" sz="2400" b="1" dirty="0" err="1" smtClean="0">
                <a:solidFill>
                  <a:schemeClr val="accent4">
                    <a:lumMod val="95000"/>
                    <a:lumOff val="5000"/>
                  </a:schemeClr>
                </a:solidFill>
              </a:rPr>
              <a:t>inminente</a:t>
            </a:r>
            <a:r>
              <a:rPr lang="en-US" sz="2400" b="1" dirty="0" smtClean="0">
                <a:solidFill>
                  <a:schemeClr val="accent4">
                    <a:lumMod val="95000"/>
                    <a:lumOff val="5000"/>
                  </a:schemeClr>
                </a:solidFill>
              </a:rPr>
              <a:t> de los </a:t>
            </a:r>
            <a:r>
              <a:rPr lang="en-US" sz="2400" b="1" dirty="0" err="1" smtClean="0">
                <a:solidFill>
                  <a:schemeClr val="accent4">
                    <a:lumMod val="95000"/>
                    <a:lumOff val="5000"/>
                  </a:schemeClr>
                </a:solidFill>
              </a:rPr>
              <a:t>Egipcios</a:t>
            </a:r>
            <a:r>
              <a:rPr lang="en-US" sz="2400" b="1" dirty="0" smtClean="0">
                <a:solidFill>
                  <a:schemeClr val="accent4">
                    <a:lumMod val="95000"/>
                    <a:lumOff val="5000"/>
                  </a:schemeClr>
                </a:solidFill>
              </a:rPr>
              <a:t>, </a:t>
            </a:r>
            <a:r>
              <a:rPr lang="en-US" sz="2400" b="1" dirty="0" err="1" smtClean="0">
                <a:solidFill>
                  <a:schemeClr val="accent4">
                    <a:lumMod val="95000"/>
                    <a:lumOff val="5000"/>
                  </a:schemeClr>
                </a:solidFill>
              </a:rPr>
              <a:t>lanzó</a:t>
            </a:r>
            <a:r>
              <a:rPr lang="en-US" sz="2400" b="1" dirty="0" smtClean="0">
                <a:solidFill>
                  <a:schemeClr val="accent4">
                    <a:lumMod val="95000"/>
                    <a:lumOff val="5000"/>
                  </a:schemeClr>
                </a:solidFill>
              </a:rPr>
              <a:t> </a:t>
            </a:r>
            <a:r>
              <a:rPr lang="en-US" sz="2400" b="1" dirty="0" err="1" smtClean="0">
                <a:solidFill>
                  <a:schemeClr val="accent4">
                    <a:lumMod val="95000"/>
                    <a:lumOff val="5000"/>
                  </a:schemeClr>
                </a:solidFill>
              </a:rPr>
              <a:t>su</a:t>
            </a:r>
            <a:r>
              <a:rPr lang="en-US" sz="2400" b="1" dirty="0" smtClean="0">
                <a:solidFill>
                  <a:schemeClr val="accent4">
                    <a:lumMod val="95000"/>
                    <a:lumOff val="5000"/>
                  </a:schemeClr>
                </a:solidFill>
              </a:rPr>
              <a:t> </a:t>
            </a:r>
            <a:r>
              <a:rPr lang="en-US" sz="2400" b="1" dirty="0" err="1" smtClean="0">
                <a:solidFill>
                  <a:schemeClr val="accent4">
                    <a:lumMod val="95000"/>
                    <a:lumOff val="5000"/>
                  </a:schemeClr>
                </a:solidFill>
              </a:rPr>
              <a:t>ataque</a:t>
            </a:r>
            <a:r>
              <a:rPr lang="en-US" sz="2400" b="1" dirty="0" smtClean="0">
                <a:solidFill>
                  <a:schemeClr val="accent4">
                    <a:lumMod val="95000"/>
                    <a:lumOff val="5000"/>
                  </a:schemeClr>
                </a:solidFill>
              </a:rPr>
              <a:t> contra la </a:t>
            </a:r>
            <a:r>
              <a:rPr lang="en-US" sz="2400" b="1" dirty="0" err="1" smtClean="0">
                <a:solidFill>
                  <a:schemeClr val="accent4">
                    <a:lumMod val="95000"/>
                    <a:lumOff val="5000"/>
                  </a:schemeClr>
                </a:solidFill>
              </a:rPr>
              <a:t>aviación</a:t>
            </a:r>
            <a:r>
              <a:rPr lang="en-US" sz="2400" b="1" dirty="0" smtClean="0">
                <a:solidFill>
                  <a:schemeClr val="accent4">
                    <a:lumMod val="95000"/>
                    <a:lumOff val="5000"/>
                  </a:schemeClr>
                </a:solidFill>
              </a:rPr>
              <a:t> </a:t>
            </a:r>
            <a:r>
              <a:rPr lang="en-US" sz="2400" b="1" dirty="0" err="1" smtClean="0">
                <a:solidFill>
                  <a:schemeClr val="accent4">
                    <a:lumMod val="95000"/>
                    <a:lumOff val="5000"/>
                  </a:schemeClr>
                </a:solidFill>
              </a:rPr>
              <a:t>egipcia</a:t>
            </a:r>
            <a:r>
              <a:rPr lang="en-US" sz="2400" b="1" dirty="0" smtClean="0">
                <a:solidFill>
                  <a:schemeClr val="accent4">
                    <a:lumMod val="95000"/>
                    <a:lumOff val="5000"/>
                  </a:schemeClr>
                </a:solidFill>
              </a:rPr>
              <a:t>.</a:t>
            </a:r>
          </a:p>
          <a:p>
            <a:pPr>
              <a:buFont typeface="Arial" pitchFamily="34" charset="0"/>
              <a:buChar char="•"/>
            </a:pPr>
            <a:endParaRPr lang="en-US" sz="2400" b="1" dirty="0" smtClean="0">
              <a:solidFill>
                <a:schemeClr val="accent4">
                  <a:lumMod val="95000"/>
                  <a:lumOff val="5000"/>
                </a:schemeClr>
              </a:solidFill>
            </a:endParaRPr>
          </a:p>
          <a:p>
            <a:pPr>
              <a:buFont typeface="Arial" pitchFamily="34" charset="0"/>
              <a:buChar char="•"/>
            </a:pPr>
            <a:r>
              <a:rPr lang="es-ES" sz="2400" b="1" dirty="0" smtClean="0">
                <a:solidFill>
                  <a:schemeClr val="accent4">
                    <a:lumMod val="95000"/>
                    <a:lumOff val="5000"/>
                  </a:schemeClr>
                </a:solidFill>
              </a:rPr>
              <a:t>Jordania que estaba preparando su ataque sorpresa contra Israel por el Norte, atacó entonces a Jerusalén y </a:t>
            </a:r>
            <a:r>
              <a:rPr lang="es-ES" sz="2400" b="1" dirty="0" err="1" smtClean="0">
                <a:solidFill>
                  <a:schemeClr val="accent4">
                    <a:lumMod val="95000"/>
                    <a:lumOff val="5000"/>
                  </a:schemeClr>
                </a:solidFill>
              </a:rPr>
              <a:t>Netanya</a:t>
            </a:r>
            <a:r>
              <a:rPr lang="es-ES" sz="2400" b="1" dirty="0" smtClean="0">
                <a:solidFill>
                  <a:schemeClr val="accent4">
                    <a:lumMod val="95000"/>
                    <a:lumOff val="5000"/>
                  </a:schemeClr>
                </a:solidFill>
              </a:rPr>
              <a:t>.</a:t>
            </a:r>
          </a:p>
          <a:p>
            <a:pPr>
              <a:buFont typeface="Arial" pitchFamily="34" charset="0"/>
              <a:buChar char="•"/>
            </a:pPr>
            <a:endParaRPr lang="es-ES" sz="2400" b="1" dirty="0" smtClean="0">
              <a:solidFill>
                <a:schemeClr val="accent4">
                  <a:lumMod val="95000"/>
                  <a:lumOff val="5000"/>
                </a:schemeClr>
              </a:solidFill>
            </a:endParaRPr>
          </a:p>
          <a:p>
            <a:pPr>
              <a:buFont typeface="Arial" pitchFamily="34" charset="0"/>
              <a:buChar char="•"/>
            </a:pPr>
            <a:r>
              <a:rPr lang="es-ES" sz="2400" b="1" dirty="0" smtClean="0">
                <a:solidFill>
                  <a:schemeClr val="accent4">
                    <a:lumMod val="95000"/>
                    <a:lumOff val="5000"/>
                  </a:schemeClr>
                </a:solidFill>
              </a:rPr>
              <a:t>Al final de la guerra Israel se había tomado la Península del Sinaí que controlaban los egipcios, Cisjordania, Jerusalén Este y los Altos del Golán de Siria.</a:t>
            </a:r>
            <a:endParaRPr lang="es-ES" sz="2400" b="1" dirty="0">
              <a:solidFill>
                <a:schemeClr val="accent4">
                  <a:lumMod val="95000"/>
                  <a:lumOff val="5000"/>
                </a:schemeClr>
              </a:solidFill>
            </a:endParaRPr>
          </a:p>
        </p:txBody>
      </p:sp>
    </p:spTree>
  </p:cSld>
  <p:clrMapOvr>
    <a:masterClrMapping/>
  </p:clrMapOvr>
  <p:transition spd="med" advTm="0"/>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1" name="Picture 1"/>
          <p:cNvPicPr>
            <a:picLocks noChangeAspect="1" noChangeArrowheads="1"/>
          </p:cNvPicPr>
          <p:nvPr/>
        </p:nvPicPr>
        <p:blipFill>
          <a:blip r:embed="rId3" cstate="print"/>
          <a:srcRect/>
          <a:stretch>
            <a:fillRect/>
          </a:stretch>
        </p:blipFill>
        <p:spPr bwMode="auto">
          <a:xfrm>
            <a:off x="533400" y="1752600"/>
            <a:ext cx="7297738" cy="4452937"/>
          </a:xfrm>
          <a:prstGeom prst="rect">
            <a:avLst/>
          </a:prstGeom>
          <a:noFill/>
          <a:ln w="9525">
            <a:noFill/>
            <a:round/>
            <a:headEnd/>
            <a:tailEnd/>
          </a:ln>
        </p:spPr>
      </p:pic>
      <p:sp>
        <p:nvSpPr>
          <p:cNvPr id="17412" name="Rectangle 2"/>
          <p:cNvSpPr>
            <a:spLocks noGrp="1" noChangeArrowheads="1"/>
          </p:cNvSpPr>
          <p:nvPr>
            <p:ph type="title"/>
          </p:nvPr>
        </p:nvSpPr>
        <p:spPr>
          <a:xfrm>
            <a:off x="457200" y="274638"/>
            <a:ext cx="3429000" cy="5287962"/>
          </a:xfrm>
        </p:spPr>
        <p:txBody>
          <a:bodyPr/>
          <a:lstStyle/>
          <a:p>
            <a:r>
              <a:rPr lang="es-ES" sz="2800" dirty="0" smtClean="0">
                <a:solidFill>
                  <a:srgbClr val="C00000"/>
                </a:solidFill>
                <a:effectLst>
                  <a:outerShdw blurRad="38100" dist="38100" dir="2700000" algn="tl">
                    <a:srgbClr val="000000">
                      <a:alpha val="43137"/>
                    </a:srgbClr>
                  </a:outerShdw>
                </a:effectLst>
              </a:rPr>
              <a:t>Yerushaláyim - </a:t>
            </a:r>
            <a:r>
              <a:rPr lang="he-IL" sz="4400" dirty="0" smtClean="0">
                <a:solidFill>
                  <a:srgbClr val="C00000"/>
                </a:solidFill>
                <a:effectLst>
                  <a:outerShdw blurRad="38100" dist="38100" dir="2700000" algn="tl">
                    <a:srgbClr val="000000">
                      <a:alpha val="43137"/>
                    </a:srgbClr>
                  </a:outerShdw>
                </a:effectLst>
              </a:rPr>
              <a:t>ירושלים</a:t>
            </a:r>
            <a:endParaRPr lang="es-ES" sz="4400" dirty="0" smtClean="0">
              <a:solidFill>
                <a:srgbClr val="C00000"/>
              </a:solidFill>
              <a:effectLst>
                <a:outerShdw blurRad="38100" dist="38100" dir="2700000" algn="tl">
                  <a:srgbClr val="000000">
                    <a:alpha val="43137"/>
                  </a:srgbClr>
                </a:outerShdw>
              </a:effectLst>
            </a:endParaRPr>
          </a:p>
        </p:txBody>
      </p:sp>
      <p:sp>
        <p:nvSpPr>
          <p:cNvPr id="17413" name="Text Box 3"/>
          <p:cNvSpPr txBox="1">
            <a:spLocks noChangeArrowheads="1"/>
          </p:cNvSpPr>
          <p:nvPr/>
        </p:nvSpPr>
        <p:spPr bwMode="auto">
          <a:xfrm>
            <a:off x="685800" y="1371600"/>
            <a:ext cx="7772400" cy="4876800"/>
          </a:xfrm>
          <a:prstGeom prst="rect">
            <a:avLst/>
          </a:prstGeom>
          <a:noFill/>
          <a:ln w="9525">
            <a:noFill/>
            <a:round/>
            <a:headEnd/>
            <a:tailEnd/>
          </a:ln>
        </p:spPr>
        <p:txBody>
          <a:bodyPr lIns="90000" tIns="45000" rIns="90000" bIns="45000"/>
          <a:lstStyle/>
          <a:p>
            <a:pPr>
              <a:buFont typeface="Arial" pitchFamily="34" charset="0"/>
              <a:buChar char="•"/>
            </a:pPr>
            <a:endParaRPr lang="en-US" sz="2400" b="1" dirty="0" smtClean="0">
              <a:solidFill>
                <a:schemeClr val="accent4">
                  <a:lumMod val="95000"/>
                  <a:lumOff val="5000"/>
                </a:schemeClr>
              </a:solidFill>
            </a:endParaRPr>
          </a:p>
        </p:txBody>
      </p:sp>
      <p:pic>
        <p:nvPicPr>
          <p:cNvPr id="2050" name="Picture 2"/>
          <p:cNvPicPr>
            <a:picLocks noChangeAspect="1" noChangeArrowheads="1"/>
          </p:cNvPicPr>
          <p:nvPr/>
        </p:nvPicPr>
        <p:blipFill>
          <a:blip r:embed="rId4" cstate="print"/>
          <a:srcRect/>
          <a:stretch>
            <a:fillRect/>
          </a:stretch>
        </p:blipFill>
        <p:spPr bwMode="auto">
          <a:xfrm>
            <a:off x="3886200" y="228600"/>
            <a:ext cx="4214283" cy="6321425"/>
          </a:xfrm>
          <a:prstGeom prst="rect">
            <a:avLst/>
          </a:prstGeom>
          <a:noFill/>
          <a:ln w="9525">
            <a:noFill/>
            <a:miter lim="800000"/>
            <a:headEnd/>
            <a:tailEnd/>
          </a:ln>
          <a:effectLst/>
        </p:spPr>
      </p:pic>
    </p:spTree>
  </p:cSld>
  <p:clrMapOvr>
    <a:masterClrMapping/>
  </p:clrMapOvr>
  <p:transition spd="med" advTm="0"/>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1" name="Picture 1"/>
          <p:cNvPicPr>
            <a:picLocks noChangeAspect="1" noChangeArrowheads="1"/>
          </p:cNvPicPr>
          <p:nvPr/>
        </p:nvPicPr>
        <p:blipFill>
          <a:blip r:embed="rId3" cstate="print"/>
          <a:srcRect/>
          <a:stretch>
            <a:fillRect/>
          </a:stretch>
        </p:blipFill>
        <p:spPr bwMode="auto">
          <a:xfrm>
            <a:off x="533400" y="1752600"/>
            <a:ext cx="7297738" cy="4452937"/>
          </a:xfrm>
          <a:prstGeom prst="rect">
            <a:avLst/>
          </a:prstGeom>
          <a:noFill/>
          <a:ln w="9525">
            <a:noFill/>
            <a:round/>
            <a:headEnd/>
            <a:tailEnd/>
          </a:ln>
        </p:spPr>
      </p:pic>
      <p:sp>
        <p:nvSpPr>
          <p:cNvPr id="17412" name="Rectangle 2"/>
          <p:cNvSpPr>
            <a:spLocks noGrp="1" noChangeArrowheads="1"/>
          </p:cNvSpPr>
          <p:nvPr>
            <p:ph type="title"/>
          </p:nvPr>
        </p:nvSpPr>
        <p:spPr>
          <a:xfrm>
            <a:off x="457200" y="274638"/>
            <a:ext cx="8229600" cy="1143000"/>
          </a:xfrm>
        </p:spPr>
        <p:txBody>
          <a:bodyPr/>
          <a:lstStyle/>
          <a:p>
            <a:r>
              <a:rPr lang="es-ES" sz="4400" dirty="0" smtClean="0">
                <a:solidFill>
                  <a:srgbClr val="C00000"/>
                </a:solidFill>
                <a:effectLst>
                  <a:outerShdw blurRad="38100" dist="38100" dir="2700000" algn="tl">
                    <a:srgbClr val="000000">
                      <a:alpha val="43137"/>
                    </a:srgbClr>
                  </a:outerShdw>
                </a:effectLst>
              </a:rPr>
              <a:t>Yerushaláyim - </a:t>
            </a:r>
            <a:r>
              <a:rPr lang="he-IL" sz="4400" dirty="0" smtClean="0">
                <a:solidFill>
                  <a:srgbClr val="C00000"/>
                </a:solidFill>
                <a:effectLst>
                  <a:outerShdw blurRad="38100" dist="38100" dir="2700000" algn="tl">
                    <a:srgbClr val="000000">
                      <a:alpha val="43137"/>
                    </a:srgbClr>
                  </a:outerShdw>
                </a:effectLst>
              </a:rPr>
              <a:t>ירושלים</a:t>
            </a:r>
            <a:endParaRPr lang="es-ES" sz="4400" dirty="0" smtClean="0">
              <a:solidFill>
                <a:srgbClr val="C00000"/>
              </a:solidFill>
              <a:effectLst>
                <a:outerShdw blurRad="38100" dist="38100" dir="2700000" algn="tl">
                  <a:srgbClr val="000000">
                    <a:alpha val="43137"/>
                  </a:srgbClr>
                </a:outerShdw>
              </a:effectLst>
            </a:endParaRPr>
          </a:p>
        </p:txBody>
      </p:sp>
      <p:sp>
        <p:nvSpPr>
          <p:cNvPr id="17413" name="Text Box 3"/>
          <p:cNvSpPr txBox="1">
            <a:spLocks noChangeArrowheads="1"/>
          </p:cNvSpPr>
          <p:nvPr/>
        </p:nvSpPr>
        <p:spPr bwMode="auto">
          <a:xfrm>
            <a:off x="685800" y="1371600"/>
            <a:ext cx="7772400" cy="4876800"/>
          </a:xfrm>
          <a:prstGeom prst="rect">
            <a:avLst/>
          </a:prstGeom>
          <a:noFill/>
          <a:ln w="9525">
            <a:noFill/>
            <a:round/>
            <a:headEnd/>
            <a:tailEnd/>
          </a:ln>
        </p:spPr>
        <p:txBody>
          <a:bodyPr lIns="90000" tIns="45000" rIns="90000" bIns="45000"/>
          <a:lstStyle/>
          <a:p>
            <a:pPr>
              <a:buFont typeface="Arial" pitchFamily="34" charset="0"/>
              <a:buChar char="•"/>
            </a:pPr>
            <a:endParaRPr lang="en-US" sz="2400" b="1" dirty="0" smtClean="0">
              <a:solidFill>
                <a:schemeClr val="accent4">
                  <a:lumMod val="95000"/>
                  <a:lumOff val="5000"/>
                </a:schemeClr>
              </a:solidFill>
            </a:endParaRPr>
          </a:p>
          <a:p>
            <a:pPr>
              <a:buFont typeface="Arial" pitchFamily="34" charset="0"/>
              <a:buChar char="•"/>
            </a:pPr>
            <a:r>
              <a:rPr lang="en-US" sz="2400" b="1" dirty="0" smtClean="0">
                <a:solidFill>
                  <a:schemeClr val="accent4">
                    <a:lumMod val="95000"/>
                    <a:lumOff val="5000"/>
                  </a:schemeClr>
                </a:solidFill>
              </a:rPr>
              <a:t>La </a:t>
            </a:r>
            <a:r>
              <a:rPr lang="en-US" sz="2400" b="1" dirty="0" err="1" smtClean="0">
                <a:solidFill>
                  <a:schemeClr val="accent4">
                    <a:lumMod val="95000"/>
                    <a:lumOff val="5000"/>
                  </a:schemeClr>
                </a:solidFill>
              </a:rPr>
              <a:t>guerra</a:t>
            </a:r>
            <a:r>
              <a:rPr lang="en-US" sz="2400" b="1" dirty="0" smtClean="0">
                <a:solidFill>
                  <a:schemeClr val="accent4">
                    <a:lumMod val="95000"/>
                    <a:lumOff val="5000"/>
                  </a:schemeClr>
                </a:solidFill>
              </a:rPr>
              <a:t> anterior </a:t>
            </a:r>
            <a:r>
              <a:rPr lang="en-US" sz="2400" b="1" dirty="0" err="1" smtClean="0">
                <a:solidFill>
                  <a:schemeClr val="accent4">
                    <a:lumMod val="95000"/>
                    <a:lumOff val="5000"/>
                  </a:schemeClr>
                </a:solidFill>
              </a:rPr>
              <a:t>había</a:t>
            </a:r>
            <a:r>
              <a:rPr lang="en-US" sz="2400" b="1" dirty="0" smtClean="0">
                <a:solidFill>
                  <a:schemeClr val="accent4">
                    <a:lumMod val="95000"/>
                    <a:lumOff val="5000"/>
                  </a:schemeClr>
                </a:solidFill>
              </a:rPr>
              <a:t> </a:t>
            </a:r>
            <a:r>
              <a:rPr lang="en-US" sz="2400" b="1" dirty="0" err="1" smtClean="0">
                <a:solidFill>
                  <a:schemeClr val="accent4">
                    <a:lumMod val="95000"/>
                    <a:lumOff val="5000"/>
                  </a:schemeClr>
                </a:solidFill>
              </a:rPr>
              <a:t>sido</a:t>
            </a:r>
            <a:r>
              <a:rPr lang="en-US" sz="2400" b="1" dirty="0" smtClean="0">
                <a:solidFill>
                  <a:schemeClr val="accent4">
                    <a:lumMod val="95000"/>
                    <a:lumOff val="5000"/>
                  </a:schemeClr>
                </a:solidFill>
              </a:rPr>
              <a:t> </a:t>
            </a:r>
            <a:r>
              <a:rPr lang="en-US" sz="2400" b="1" dirty="0" err="1" smtClean="0">
                <a:solidFill>
                  <a:schemeClr val="accent4">
                    <a:lumMod val="95000"/>
                    <a:lumOff val="5000"/>
                  </a:schemeClr>
                </a:solidFill>
              </a:rPr>
              <a:t>por</a:t>
            </a:r>
            <a:r>
              <a:rPr lang="en-US" sz="2400" b="1" dirty="0" smtClean="0">
                <a:solidFill>
                  <a:schemeClr val="accent4">
                    <a:lumMod val="95000"/>
                    <a:lumOff val="5000"/>
                  </a:schemeClr>
                </a:solidFill>
              </a:rPr>
              <a:t> el </a:t>
            </a:r>
            <a:r>
              <a:rPr lang="en-US" sz="2400" b="1" dirty="0" err="1" smtClean="0">
                <a:solidFill>
                  <a:schemeClr val="accent4">
                    <a:lumMod val="95000"/>
                    <a:lumOff val="5000"/>
                  </a:schemeClr>
                </a:solidFill>
              </a:rPr>
              <a:t>reconocimiento</a:t>
            </a:r>
            <a:r>
              <a:rPr lang="en-US" sz="2400" b="1" dirty="0" smtClean="0">
                <a:solidFill>
                  <a:schemeClr val="accent4">
                    <a:lumMod val="95000"/>
                    <a:lumOff val="5000"/>
                  </a:schemeClr>
                </a:solidFill>
              </a:rPr>
              <a:t> de la </a:t>
            </a:r>
            <a:r>
              <a:rPr lang="en-US" sz="2400" b="1" dirty="0" err="1" smtClean="0">
                <a:solidFill>
                  <a:schemeClr val="accent4">
                    <a:lumMod val="95000"/>
                    <a:lumOff val="5000"/>
                  </a:schemeClr>
                </a:solidFill>
              </a:rPr>
              <a:t>Independencia</a:t>
            </a:r>
            <a:r>
              <a:rPr lang="en-US" sz="2400" b="1" dirty="0" smtClean="0">
                <a:solidFill>
                  <a:schemeClr val="accent4">
                    <a:lumMod val="95000"/>
                    <a:lumOff val="5000"/>
                  </a:schemeClr>
                </a:solidFill>
              </a:rPr>
              <a:t>, </a:t>
            </a:r>
            <a:r>
              <a:rPr lang="en-US" sz="2400" b="1" dirty="0" err="1" smtClean="0">
                <a:solidFill>
                  <a:schemeClr val="accent4">
                    <a:lumMod val="95000"/>
                    <a:lumOff val="5000"/>
                  </a:schemeClr>
                </a:solidFill>
              </a:rPr>
              <a:t>después</a:t>
            </a:r>
            <a:r>
              <a:rPr lang="en-US" sz="2400" b="1" dirty="0" smtClean="0">
                <a:solidFill>
                  <a:schemeClr val="accent4">
                    <a:lumMod val="95000"/>
                    <a:lumOff val="5000"/>
                  </a:schemeClr>
                </a:solidFill>
              </a:rPr>
              <a:t> de </a:t>
            </a:r>
            <a:r>
              <a:rPr lang="en-US" sz="2400" b="1" dirty="0" err="1" smtClean="0">
                <a:solidFill>
                  <a:schemeClr val="accent4">
                    <a:lumMod val="95000"/>
                    <a:lumOff val="5000"/>
                  </a:schemeClr>
                </a:solidFill>
              </a:rPr>
              <a:t>haber</a:t>
            </a:r>
            <a:r>
              <a:rPr lang="en-US" sz="2400" b="1" dirty="0" smtClean="0">
                <a:solidFill>
                  <a:schemeClr val="accent4">
                    <a:lumMod val="95000"/>
                    <a:lumOff val="5000"/>
                  </a:schemeClr>
                </a:solidFill>
              </a:rPr>
              <a:t> </a:t>
            </a:r>
            <a:r>
              <a:rPr lang="en-US" sz="2400" b="1" dirty="0" err="1" smtClean="0">
                <a:solidFill>
                  <a:schemeClr val="accent4">
                    <a:lumMod val="95000"/>
                    <a:lumOff val="5000"/>
                  </a:schemeClr>
                </a:solidFill>
              </a:rPr>
              <a:t>sido</a:t>
            </a:r>
            <a:r>
              <a:rPr lang="en-US" sz="2400" b="1" dirty="0" smtClean="0">
                <a:solidFill>
                  <a:schemeClr val="accent4">
                    <a:lumMod val="95000"/>
                    <a:lumOff val="5000"/>
                  </a:schemeClr>
                </a:solidFill>
              </a:rPr>
              <a:t> </a:t>
            </a:r>
            <a:r>
              <a:rPr lang="en-US" sz="2400" b="1" dirty="0" err="1" smtClean="0">
                <a:solidFill>
                  <a:schemeClr val="accent4">
                    <a:lumMod val="95000"/>
                    <a:lumOff val="5000"/>
                  </a:schemeClr>
                </a:solidFill>
              </a:rPr>
              <a:t>declarado</a:t>
            </a:r>
            <a:r>
              <a:rPr lang="en-US" sz="2400" b="1" dirty="0" smtClean="0">
                <a:solidFill>
                  <a:schemeClr val="accent4">
                    <a:lumMod val="95000"/>
                    <a:lumOff val="5000"/>
                  </a:schemeClr>
                </a:solidFill>
              </a:rPr>
              <a:t> el Estado de Israel en 1948.</a:t>
            </a:r>
          </a:p>
          <a:p>
            <a:pPr>
              <a:buFont typeface="Arial" pitchFamily="34" charset="0"/>
              <a:buChar char="•"/>
            </a:pPr>
            <a:endParaRPr lang="en-US" sz="2400" b="1" dirty="0" smtClean="0">
              <a:solidFill>
                <a:schemeClr val="accent4">
                  <a:lumMod val="95000"/>
                  <a:lumOff val="5000"/>
                </a:schemeClr>
              </a:solidFill>
            </a:endParaRPr>
          </a:p>
          <a:p>
            <a:pPr>
              <a:buFont typeface="Arial" pitchFamily="34" charset="0"/>
              <a:buChar char="•"/>
            </a:pPr>
            <a:r>
              <a:rPr lang="en-US" sz="2400" b="1" dirty="0" smtClean="0">
                <a:solidFill>
                  <a:schemeClr val="accent4">
                    <a:lumMod val="95000"/>
                    <a:lumOff val="5000"/>
                  </a:schemeClr>
                </a:solidFill>
              </a:rPr>
              <a:t>El </a:t>
            </a:r>
            <a:r>
              <a:rPr lang="en-US" sz="2400" b="1" dirty="0" err="1" smtClean="0">
                <a:solidFill>
                  <a:schemeClr val="accent4">
                    <a:lumMod val="95000"/>
                    <a:lumOff val="5000"/>
                  </a:schemeClr>
                </a:solidFill>
              </a:rPr>
              <a:t>período</a:t>
            </a:r>
            <a:r>
              <a:rPr lang="en-US" sz="2400" b="1" dirty="0" smtClean="0">
                <a:solidFill>
                  <a:schemeClr val="accent4">
                    <a:lumMod val="95000"/>
                    <a:lumOff val="5000"/>
                  </a:schemeClr>
                </a:solidFill>
              </a:rPr>
              <a:t> entre 1948 y 1967 </a:t>
            </a:r>
            <a:r>
              <a:rPr lang="en-US" sz="2400" b="1" dirty="0" err="1" smtClean="0">
                <a:solidFill>
                  <a:schemeClr val="accent4">
                    <a:lumMod val="95000"/>
                    <a:lumOff val="5000"/>
                  </a:schemeClr>
                </a:solidFill>
              </a:rPr>
              <a:t>estuvo</a:t>
            </a:r>
            <a:r>
              <a:rPr lang="en-US" sz="2400" b="1" dirty="0" smtClean="0">
                <a:solidFill>
                  <a:schemeClr val="accent4">
                    <a:lumMod val="95000"/>
                    <a:lumOff val="5000"/>
                  </a:schemeClr>
                </a:solidFill>
              </a:rPr>
              <a:t> </a:t>
            </a:r>
            <a:r>
              <a:rPr lang="en-US" sz="2400" b="1" dirty="0" err="1" smtClean="0">
                <a:solidFill>
                  <a:schemeClr val="accent4">
                    <a:lumMod val="95000"/>
                    <a:lumOff val="5000"/>
                  </a:schemeClr>
                </a:solidFill>
              </a:rPr>
              <a:t>lleno</a:t>
            </a:r>
            <a:r>
              <a:rPr lang="en-US" sz="2400" b="1" dirty="0" smtClean="0">
                <a:solidFill>
                  <a:schemeClr val="accent4">
                    <a:lumMod val="95000"/>
                    <a:lumOff val="5000"/>
                  </a:schemeClr>
                </a:solidFill>
              </a:rPr>
              <a:t> de </a:t>
            </a:r>
            <a:r>
              <a:rPr lang="en-US" sz="2400" b="1" dirty="0" err="1" smtClean="0">
                <a:solidFill>
                  <a:schemeClr val="accent4">
                    <a:lumMod val="95000"/>
                    <a:lumOff val="5000"/>
                  </a:schemeClr>
                </a:solidFill>
              </a:rPr>
              <a:t>tensiones</a:t>
            </a:r>
            <a:r>
              <a:rPr lang="en-US" sz="2400" b="1" dirty="0" smtClean="0">
                <a:solidFill>
                  <a:schemeClr val="accent4">
                    <a:lumMod val="95000"/>
                    <a:lumOff val="5000"/>
                  </a:schemeClr>
                </a:solidFill>
              </a:rPr>
              <a:t>.</a:t>
            </a:r>
          </a:p>
          <a:p>
            <a:pPr>
              <a:buFont typeface="Arial" pitchFamily="34" charset="0"/>
              <a:buChar char="•"/>
            </a:pPr>
            <a:endParaRPr lang="en-US" sz="2400" b="1" dirty="0" smtClean="0">
              <a:solidFill>
                <a:schemeClr val="accent4">
                  <a:lumMod val="95000"/>
                  <a:lumOff val="5000"/>
                </a:schemeClr>
              </a:solidFill>
            </a:endParaRPr>
          </a:p>
          <a:p>
            <a:pPr>
              <a:buFont typeface="Arial" pitchFamily="34" charset="0"/>
              <a:buChar char="•"/>
            </a:pPr>
            <a:r>
              <a:rPr lang="en-US" sz="2400" b="1" dirty="0" smtClean="0">
                <a:solidFill>
                  <a:schemeClr val="accent4">
                    <a:lumMod val="95000"/>
                    <a:lumOff val="5000"/>
                  </a:schemeClr>
                </a:solidFill>
              </a:rPr>
              <a:t>Los </a:t>
            </a:r>
            <a:r>
              <a:rPr lang="en-US" sz="2400" b="1" dirty="0" err="1" smtClean="0">
                <a:solidFill>
                  <a:schemeClr val="accent4">
                    <a:lumMod val="95000"/>
                    <a:lumOff val="5000"/>
                  </a:schemeClr>
                </a:solidFill>
              </a:rPr>
              <a:t>arabes</a:t>
            </a:r>
            <a:r>
              <a:rPr lang="en-US" sz="2400" b="1" dirty="0" smtClean="0">
                <a:solidFill>
                  <a:schemeClr val="accent4">
                    <a:lumMod val="95000"/>
                    <a:lumOff val="5000"/>
                  </a:schemeClr>
                </a:solidFill>
              </a:rPr>
              <a:t> no </a:t>
            </a:r>
            <a:r>
              <a:rPr lang="en-US" sz="2400" b="1" dirty="0" err="1" smtClean="0">
                <a:solidFill>
                  <a:schemeClr val="accent4">
                    <a:lumMod val="95000"/>
                    <a:lumOff val="5000"/>
                  </a:schemeClr>
                </a:solidFill>
              </a:rPr>
              <a:t>perdían</a:t>
            </a:r>
            <a:r>
              <a:rPr lang="en-US" sz="2400" b="1" dirty="0" smtClean="0">
                <a:solidFill>
                  <a:schemeClr val="accent4">
                    <a:lumMod val="95000"/>
                    <a:lumOff val="5000"/>
                  </a:schemeClr>
                </a:solidFill>
              </a:rPr>
              <a:t> </a:t>
            </a:r>
            <a:r>
              <a:rPr lang="en-US" sz="2400" b="1" dirty="0" err="1" smtClean="0">
                <a:solidFill>
                  <a:schemeClr val="accent4">
                    <a:lumMod val="95000"/>
                    <a:lumOff val="5000"/>
                  </a:schemeClr>
                </a:solidFill>
              </a:rPr>
              <a:t>ocasión</a:t>
            </a:r>
            <a:r>
              <a:rPr lang="en-US" sz="2400" b="1" dirty="0" smtClean="0">
                <a:solidFill>
                  <a:schemeClr val="accent4">
                    <a:lumMod val="95000"/>
                    <a:lumOff val="5000"/>
                  </a:schemeClr>
                </a:solidFill>
              </a:rPr>
              <a:t> de </a:t>
            </a:r>
            <a:r>
              <a:rPr lang="en-US" sz="2400" b="1" dirty="0" err="1" smtClean="0">
                <a:solidFill>
                  <a:schemeClr val="accent4">
                    <a:lumMod val="95000"/>
                    <a:lumOff val="5000"/>
                  </a:schemeClr>
                </a:solidFill>
              </a:rPr>
              <a:t>mofarse</a:t>
            </a:r>
            <a:r>
              <a:rPr lang="en-US" sz="2400" b="1" dirty="0" smtClean="0">
                <a:solidFill>
                  <a:schemeClr val="accent4">
                    <a:lumMod val="95000"/>
                    <a:lumOff val="5000"/>
                  </a:schemeClr>
                </a:solidFill>
              </a:rPr>
              <a:t> de los </a:t>
            </a:r>
            <a:r>
              <a:rPr lang="en-US" sz="2400" b="1" dirty="0" err="1" smtClean="0">
                <a:solidFill>
                  <a:schemeClr val="accent4">
                    <a:lumMod val="95000"/>
                    <a:lumOff val="5000"/>
                  </a:schemeClr>
                </a:solidFill>
              </a:rPr>
              <a:t>Israelíes</a:t>
            </a:r>
            <a:r>
              <a:rPr lang="en-US" sz="2400" b="1" dirty="0" smtClean="0">
                <a:solidFill>
                  <a:schemeClr val="accent4">
                    <a:lumMod val="95000"/>
                    <a:lumOff val="5000"/>
                  </a:schemeClr>
                </a:solidFill>
              </a:rPr>
              <a:t> y </a:t>
            </a:r>
            <a:r>
              <a:rPr lang="en-US" sz="2400" b="1" dirty="0" err="1" smtClean="0">
                <a:solidFill>
                  <a:schemeClr val="accent4">
                    <a:lumMod val="95000"/>
                    <a:lumOff val="5000"/>
                  </a:schemeClr>
                </a:solidFill>
              </a:rPr>
              <a:t>esperar</a:t>
            </a:r>
            <a:r>
              <a:rPr lang="en-US" sz="2400" b="1" dirty="0" smtClean="0">
                <a:solidFill>
                  <a:schemeClr val="accent4">
                    <a:lumMod val="95000"/>
                    <a:lumOff val="5000"/>
                  </a:schemeClr>
                </a:solidFill>
              </a:rPr>
              <a:t> la </a:t>
            </a:r>
            <a:r>
              <a:rPr lang="en-US" sz="2400" b="1" dirty="0" err="1" smtClean="0">
                <a:solidFill>
                  <a:schemeClr val="accent4">
                    <a:lumMod val="95000"/>
                    <a:lumOff val="5000"/>
                  </a:schemeClr>
                </a:solidFill>
              </a:rPr>
              <a:t>ocasión</a:t>
            </a:r>
            <a:r>
              <a:rPr lang="en-US" sz="2400" b="1" dirty="0" smtClean="0">
                <a:solidFill>
                  <a:schemeClr val="accent4">
                    <a:lumMod val="95000"/>
                    <a:lumOff val="5000"/>
                  </a:schemeClr>
                </a:solidFill>
              </a:rPr>
              <a:t> </a:t>
            </a:r>
            <a:r>
              <a:rPr lang="en-US" sz="2400" b="1" dirty="0" err="1" smtClean="0">
                <a:solidFill>
                  <a:schemeClr val="accent4">
                    <a:lumMod val="95000"/>
                    <a:lumOff val="5000"/>
                  </a:schemeClr>
                </a:solidFill>
              </a:rPr>
              <a:t>para</a:t>
            </a:r>
            <a:r>
              <a:rPr lang="en-US" sz="2400" b="1" dirty="0" smtClean="0">
                <a:solidFill>
                  <a:schemeClr val="accent4">
                    <a:lumMod val="95000"/>
                    <a:lumOff val="5000"/>
                  </a:schemeClr>
                </a:solidFill>
              </a:rPr>
              <a:t> </a:t>
            </a:r>
            <a:r>
              <a:rPr lang="en-US" sz="2400" b="1" dirty="0" err="1" smtClean="0">
                <a:solidFill>
                  <a:schemeClr val="accent4">
                    <a:lumMod val="95000"/>
                    <a:lumOff val="5000"/>
                  </a:schemeClr>
                </a:solidFill>
              </a:rPr>
              <a:t>dar</a:t>
            </a:r>
            <a:r>
              <a:rPr lang="en-US" sz="2400" b="1" dirty="0" smtClean="0">
                <a:solidFill>
                  <a:schemeClr val="accent4">
                    <a:lumMod val="95000"/>
                    <a:lumOff val="5000"/>
                  </a:schemeClr>
                </a:solidFill>
              </a:rPr>
              <a:t> un </a:t>
            </a:r>
            <a:r>
              <a:rPr lang="en-US" sz="2400" b="1" dirty="0" err="1" smtClean="0">
                <a:solidFill>
                  <a:schemeClr val="accent4">
                    <a:lumMod val="95000"/>
                    <a:lumOff val="5000"/>
                  </a:schemeClr>
                </a:solidFill>
              </a:rPr>
              <a:t>duro</a:t>
            </a:r>
            <a:r>
              <a:rPr lang="en-US" sz="2400" b="1" dirty="0" smtClean="0">
                <a:solidFill>
                  <a:schemeClr val="accent4">
                    <a:lumMod val="95000"/>
                    <a:lumOff val="5000"/>
                  </a:schemeClr>
                </a:solidFill>
              </a:rPr>
              <a:t> </a:t>
            </a:r>
            <a:r>
              <a:rPr lang="en-US" sz="2400" b="1" dirty="0" err="1" smtClean="0">
                <a:solidFill>
                  <a:schemeClr val="accent4">
                    <a:lumMod val="95000"/>
                    <a:lumOff val="5000"/>
                  </a:schemeClr>
                </a:solidFill>
              </a:rPr>
              <a:t>golpe</a:t>
            </a:r>
            <a:r>
              <a:rPr lang="en-US" sz="2400" b="1" dirty="0" smtClean="0">
                <a:solidFill>
                  <a:schemeClr val="accent4">
                    <a:lumMod val="95000"/>
                    <a:lumOff val="5000"/>
                  </a:schemeClr>
                </a:solidFill>
              </a:rPr>
              <a:t>.</a:t>
            </a:r>
          </a:p>
        </p:txBody>
      </p:sp>
    </p:spTree>
  </p:cSld>
  <p:clrMapOvr>
    <a:masterClrMapping/>
  </p:clrMapOvr>
  <p:transition spd="med" advTm="0"/>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1" name="Picture 1"/>
          <p:cNvPicPr>
            <a:picLocks noChangeAspect="1" noChangeArrowheads="1"/>
          </p:cNvPicPr>
          <p:nvPr/>
        </p:nvPicPr>
        <p:blipFill>
          <a:blip r:embed="rId3" cstate="print"/>
          <a:srcRect/>
          <a:stretch>
            <a:fillRect/>
          </a:stretch>
        </p:blipFill>
        <p:spPr bwMode="auto">
          <a:xfrm>
            <a:off x="533400" y="1752600"/>
            <a:ext cx="7297738" cy="4452937"/>
          </a:xfrm>
          <a:prstGeom prst="rect">
            <a:avLst/>
          </a:prstGeom>
          <a:noFill/>
          <a:ln w="9525">
            <a:noFill/>
            <a:round/>
            <a:headEnd/>
            <a:tailEnd/>
          </a:ln>
        </p:spPr>
      </p:pic>
      <p:sp>
        <p:nvSpPr>
          <p:cNvPr id="17412" name="Rectangle 2"/>
          <p:cNvSpPr>
            <a:spLocks noGrp="1" noChangeArrowheads="1"/>
          </p:cNvSpPr>
          <p:nvPr>
            <p:ph type="title"/>
          </p:nvPr>
        </p:nvSpPr>
        <p:spPr>
          <a:xfrm>
            <a:off x="457200" y="274638"/>
            <a:ext cx="8229600" cy="1143000"/>
          </a:xfrm>
        </p:spPr>
        <p:txBody>
          <a:bodyPr/>
          <a:lstStyle/>
          <a:p>
            <a:r>
              <a:rPr lang="es-ES" sz="4400" dirty="0" smtClean="0">
                <a:solidFill>
                  <a:srgbClr val="C00000"/>
                </a:solidFill>
                <a:effectLst>
                  <a:outerShdw blurRad="38100" dist="38100" dir="2700000" algn="tl">
                    <a:srgbClr val="000000">
                      <a:alpha val="43137"/>
                    </a:srgbClr>
                  </a:outerShdw>
                </a:effectLst>
              </a:rPr>
              <a:t>Yerushaláyim - </a:t>
            </a:r>
            <a:r>
              <a:rPr lang="he-IL" sz="4400" dirty="0" smtClean="0">
                <a:solidFill>
                  <a:srgbClr val="C00000"/>
                </a:solidFill>
                <a:effectLst>
                  <a:outerShdw blurRad="38100" dist="38100" dir="2700000" algn="tl">
                    <a:srgbClr val="000000">
                      <a:alpha val="43137"/>
                    </a:srgbClr>
                  </a:outerShdw>
                </a:effectLst>
              </a:rPr>
              <a:t>ירושלים</a:t>
            </a:r>
            <a:endParaRPr lang="es-ES" sz="4400" dirty="0" smtClean="0">
              <a:solidFill>
                <a:srgbClr val="C00000"/>
              </a:solidFill>
              <a:effectLst>
                <a:outerShdw blurRad="38100" dist="38100" dir="2700000" algn="tl">
                  <a:srgbClr val="000000">
                    <a:alpha val="43137"/>
                  </a:srgbClr>
                </a:outerShdw>
              </a:effectLst>
            </a:endParaRPr>
          </a:p>
        </p:txBody>
      </p:sp>
      <p:sp>
        <p:nvSpPr>
          <p:cNvPr id="17413" name="Text Box 3"/>
          <p:cNvSpPr txBox="1">
            <a:spLocks noChangeArrowheads="1"/>
          </p:cNvSpPr>
          <p:nvPr/>
        </p:nvSpPr>
        <p:spPr bwMode="auto">
          <a:xfrm>
            <a:off x="685800" y="1371600"/>
            <a:ext cx="7772400" cy="4876800"/>
          </a:xfrm>
          <a:prstGeom prst="rect">
            <a:avLst/>
          </a:prstGeom>
          <a:noFill/>
          <a:ln w="9525">
            <a:noFill/>
            <a:round/>
            <a:headEnd/>
            <a:tailEnd/>
          </a:ln>
        </p:spPr>
        <p:txBody>
          <a:bodyPr lIns="90000" tIns="45000" rIns="90000" bIns="45000"/>
          <a:lstStyle/>
          <a:p>
            <a:pPr>
              <a:buFont typeface="Arial" pitchFamily="34" charset="0"/>
              <a:buChar char="•"/>
            </a:pPr>
            <a:endParaRPr lang="en-US" sz="2400" b="1" dirty="0" smtClean="0">
              <a:solidFill>
                <a:schemeClr val="accent4">
                  <a:lumMod val="95000"/>
                  <a:lumOff val="5000"/>
                </a:schemeClr>
              </a:solidFill>
            </a:endParaRPr>
          </a:p>
          <a:p>
            <a:pPr>
              <a:buFont typeface="Arial" pitchFamily="34" charset="0"/>
              <a:buChar char="•"/>
            </a:pPr>
            <a:r>
              <a:rPr lang="en-US" sz="2400" b="1" dirty="0" smtClean="0">
                <a:solidFill>
                  <a:schemeClr val="accent4">
                    <a:lumMod val="95000"/>
                    <a:lumOff val="5000"/>
                  </a:schemeClr>
                </a:solidFill>
              </a:rPr>
              <a:t>En 1953 se </a:t>
            </a:r>
            <a:r>
              <a:rPr lang="en-US" sz="2400" b="1" dirty="0" err="1" smtClean="0">
                <a:solidFill>
                  <a:schemeClr val="accent4">
                    <a:lumMod val="95000"/>
                    <a:lumOff val="5000"/>
                  </a:schemeClr>
                </a:solidFill>
              </a:rPr>
              <a:t>presentó</a:t>
            </a:r>
            <a:r>
              <a:rPr lang="en-US" sz="2400" b="1" dirty="0" smtClean="0">
                <a:solidFill>
                  <a:schemeClr val="accent4">
                    <a:lumMod val="95000"/>
                    <a:lumOff val="5000"/>
                  </a:schemeClr>
                </a:solidFill>
              </a:rPr>
              <a:t> la </a:t>
            </a:r>
            <a:r>
              <a:rPr lang="en-US" sz="2400" b="1" dirty="0" err="1" smtClean="0">
                <a:solidFill>
                  <a:schemeClr val="accent4">
                    <a:lumMod val="95000"/>
                    <a:lumOff val="5000"/>
                  </a:schemeClr>
                </a:solidFill>
              </a:rPr>
              <a:t>crísis</a:t>
            </a:r>
            <a:r>
              <a:rPr lang="en-US" sz="2400" b="1" dirty="0" smtClean="0">
                <a:solidFill>
                  <a:schemeClr val="accent4">
                    <a:lumMod val="95000"/>
                    <a:lumOff val="5000"/>
                  </a:schemeClr>
                </a:solidFill>
              </a:rPr>
              <a:t> del Canal de Suez, </a:t>
            </a:r>
            <a:r>
              <a:rPr lang="en-US" sz="2400" b="1" dirty="0" err="1" smtClean="0">
                <a:solidFill>
                  <a:schemeClr val="accent4">
                    <a:lumMod val="95000"/>
                    <a:lumOff val="5000"/>
                  </a:schemeClr>
                </a:solidFill>
              </a:rPr>
              <a:t>cuando</a:t>
            </a:r>
            <a:r>
              <a:rPr lang="en-US" sz="2400" b="1" dirty="0" smtClean="0">
                <a:solidFill>
                  <a:schemeClr val="accent4">
                    <a:lumMod val="95000"/>
                    <a:lumOff val="5000"/>
                  </a:schemeClr>
                </a:solidFill>
              </a:rPr>
              <a:t> </a:t>
            </a:r>
            <a:r>
              <a:rPr lang="en-US" sz="2400" b="1" dirty="0" err="1" smtClean="0">
                <a:solidFill>
                  <a:schemeClr val="accent4">
                    <a:lumMod val="95000"/>
                    <a:lumOff val="5000"/>
                  </a:schemeClr>
                </a:solidFill>
              </a:rPr>
              <a:t>durante</a:t>
            </a:r>
            <a:r>
              <a:rPr lang="en-US" sz="2400" b="1" dirty="0" smtClean="0">
                <a:solidFill>
                  <a:schemeClr val="accent4">
                    <a:lumMod val="95000"/>
                    <a:lumOff val="5000"/>
                  </a:schemeClr>
                </a:solidFill>
              </a:rPr>
              <a:t> la </a:t>
            </a:r>
            <a:r>
              <a:rPr lang="en-US" sz="2400" b="1" dirty="0" err="1" smtClean="0">
                <a:solidFill>
                  <a:schemeClr val="accent4">
                    <a:lumMod val="95000"/>
                    <a:lumOff val="5000"/>
                  </a:schemeClr>
                </a:solidFill>
              </a:rPr>
              <a:t>Operación</a:t>
            </a:r>
            <a:r>
              <a:rPr lang="en-US" sz="2400" b="1" dirty="0" smtClean="0">
                <a:solidFill>
                  <a:schemeClr val="accent4">
                    <a:lumMod val="95000"/>
                    <a:lumOff val="5000"/>
                  </a:schemeClr>
                </a:solidFill>
              </a:rPr>
              <a:t> </a:t>
            </a:r>
            <a:r>
              <a:rPr lang="en-US" sz="2400" b="1" dirty="0" err="1" smtClean="0">
                <a:solidFill>
                  <a:schemeClr val="accent4">
                    <a:lumMod val="95000"/>
                    <a:lumOff val="5000"/>
                  </a:schemeClr>
                </a:solidFill>
              </a:rPr>
              <a:t>Kadesh</a:t>
            </a:r>
            <a:r>
              <a:rPr lang="en-US" sz="2400" b="1" dirty="0" smtClean="0">
                <a:solidFill>
                  <a:schemeClr val="accent4">
                    <a:lumMod val="95000"/>
                    <a:lumOff val="5000"/>
                  </a:schemeClr>
                </a:solidFill>
              </a:rPr>
              <a:t>, Israel </a:t>
            </a:r>
            <a:r>
              <a:rPr lang="en-US" sz="2400" b="1" dirty="0" err="1" smtClean="0">
                <a:solidFill>
                  <a:schemeClr val="accent4">
                    <a:lumMod val="95000"/>
                    <a:lumOff val="5000"/>
                  </a:schemeClr>
                </a:solidFill>
              </a:rPr>
              <a:t>invadió</a:t>
            </a:r>
            <a:r>
              <a:rPr lang="en-US" sz="2400" b="1" dirty="0" smtClean="0">
                <a:solidFill>
                  <a:schemeClr val="accent4">
                    <a:lumMod val="95000"/>
                    <a:lumOff val="5000"/>
                  </a:schemeClr>
                </a:solidFill>
              </a:rPr>
              <a:t> al </a:t>
            </a:r>
            <a:r>
              <a:rPr lang="en-US" sz="2400" b="1" dirty="0" err="1" smtClean="0">
                <a:solidFill>
                  <a:schemeClr val="accent4">
                    <a:lumMod val="95000"/>
                    <a:lumOff val="5000"/>
                  </a:schemeClr>
                </a:solidFill>
              </a:rPr>
              <a:t>Sinaí</a:t>
            </a:r>
            <a:r>
              <a:rPr lang="en-US" sz="2400" b="1" dirty="0" smtClean="0">
                <a:solidFill>
                  <a:schemeClr val="accent4">
                    <a:lumMod val="95000"/>
                    <a:lumOff val="5000"/>
                  </a:schemeClr>
                </a:solidFill>
              </a:rPr>
              <a:t> </a:t>
            </a:r>
            <a:r>
              <a:rPr lang="en-US" sz="2400" b="1" dirty="0" err="1" smtClean="0">
                <a:solidFill>
                  <a:schemeClr val="accent4">
                    <a:lumMod val="95000"/>
                    <a:lumOff val="5000"/>
                  </a:schemeClr>
                </a:solidFill>
              </a:rPr>
              <a:t>Egipcio</a:t>
            </a:r>
            <a:r>
              <a:rPr lang="en-US" sz="2400" b="1" dirty="0" smtClean="0">
                <a:solidFill>
                  <a:schemeClr val="accent4">
                    <a:lumMod val="95000"/>
                    <a:lumOff val="5000"/>
                  </a:schemeClr>
                </a:solidFill>
              </a:rPr>
              <a:t> y </a:t>
            </a:r>
            <a:r>
              <a:rPr lang="en-US" sz="2400" b="1" dirty="0" err="1" smtClean="0">
                <a:solidFill>
                  <a:schemeClr val="accent4">
                    <a:lumMod val="95000"/>
                    <a:lumOff val="5000"/>
                  </a:schemeClr>
                </a:solidFill>
              </a:rPr>
              <a:t>tomó</a:t>
            </a:r>
            <a:r>
              <a:rPr lang="en-US" sz="2400" b="1" dirty="0" smtClean="0">
                <a:solidFill>
                  <a:schemeClr val="accent4">
                    <a:lumMod val="95000"/>
                    <a:lumOff val="5000"/>
                  </a:schemeClr>
                </a:solidFill>
              </a:rPr>
              <a:t> control del Canal.</a:t>
            </a:r>
          </a:p>
          <a:p>
            <a:pPr>
              <a:buFont typeface="Arial" pitchFamily="34" charset="0"/>
              <a:buChar char="•"/>
            </a:pPr>
            <a:endParaRPr lang="en-US" sz="2400" b="1" dirty="0" smtClean="0">
              <a:solidFill>
                <a:schemeClr val="accent4">
                  <a:lumMod val="95000"/>
                  <a:lumOff val="5000"/>
                </a:schemeClr>
              </a:solidFill>
            </a:endParaRPr>
          </a:p>
          <a:p>
            <a:pPr>
              <a:buFont typeface="Arial" pitchFamily="34" charset="0"/>
              <a:buChar char="•"/>
            </a:pPr>
            <a:r>
              <a:rPr lang="en-US" sz="2400" b="1" dirty="0" smtClean="0">
                <a:solidFill>
                  <a:schemeClr val="accent4">
                    <a:lumMod val="95000"/>
                    <a:lumOff val="5000"/>
                  </a:schemeClr>
                </a:solidFill>
              </a:rPr>
              <a:t>El Canal </a:t>
            </a:r>
            <a:r>
              <a:rPr lang="en-US" sz="2400" b="1" dirty="0" err="1" smtClean="0">
                <a:solidFill>
                  <a:schemeClr val="accent4">
                    <a:lumMod val="95000"/>
                    <a:lumOff val="5000"/>
                  </a:schemeClr>
                </a:solidFill>
              </a:rPr>
              <a:t>fue</a:t>
            </a:r>
            <a:r>
              <a:rPr lang="en-US" sz="2400" b="1" dirty="0" smtClean="0">
                <a:solidFill>
                  <a:schemeClr val="accent4">
                    <a:lumMod val="95000"/>
                    <a:lumOff val="5000"/>
                  </a:schemeClr>
                </a:solidFill>
              </a:rPr>
              <a:t> </a:t>
            </a:r>
            <a:r>
              <a:rPr lang="en-US" sz="2400" b="1" dirty="0" err="1" smtClean="0">
                <a:solidFill>
                  <a:schemeClr val="accent4">
                    <a:lumMod val="95000"/>
                    <a:lumOff val="5000"/>
                  </a:schemeClr>
                </a:solidFill>
              </a:rPr>
              <a:t>construido</a:t>
            </a:r>
            <a:r>
              <a:rPr lang="en-US" sz="2400" b="1" dirty="0" smtClean="0">
                <a:solidFill>
                  <a:schemeClr val="accent4">
                    <a:lumMod val="95000"/>
                    <a:lumOff val="5000"/>
                  </a:schemeClr>
                </a:solidFill>
              </a:rPr>
              <a:t> </a:t>
            </a:r>
            <a:r>
              <a:rPr lang="en-US" sz="2400" b="1" dirty="0" err="1" smtClean="0">
                <a:solidFill>
                  <a:schemeClr val="accent4">
                    <a:lumMod val="95000"/>
                    <a:lumOff val="5000"/>
                  </a:schemeClr>
                </a:solidFill>
              </a:rPr>
              <a:t>por</a:t>
            </a:r>
            <a:r>
              <a:rPr lang="en-US" sz="2400" b="1" dirty="0" smtClean="0">
                <a:solidFill>
                  <a:schemeClr val="accent4">
                    <a:lumMod val="95000"/>
                    <a:lumOff val="5000"/>
                  </a:schemeClr>
                </a:solidFill>
              </a:rPr>
              <a:t> </a:t>
            </a:r>
            <a:r>
              <a:rPr lang="en-US" sz="2400" b="1" dirty="0" err="1" smtClean="0">
                <a:solidFill>
                  <a:schemeClr val="accent4">
                    <a:lumMod val="95000"/>
                    <a:lumOff val="5000"/>
                  </a:schemeClr>
                </a:solidFill>
              </a:rPr>
              <a:t>Francia</a:t>
            </a:r>
            <a:r>
              <a:rPr lang="en-US" sz="2400" b="1" dirty="0" smtClean="0">
                <a:solidFill>
                  <a:schemeClr val="accent4">
                    <a:lumMod val="95000"/>
                    <a:lumOff val="5000"/>
                  </a:schemeClr>
                </a:solidFill>
              </a:rPr>
              <a:t> y </a:t>
            </a:r>
            <a:r>
              <a:rPr lang="en-US" sz="2400" b="1" dirty="0" err="1" smtClean="0">
                <a:solidFill>
                  <a:schemeClr val="accent4">
                    <a:lumMod val="95000"/>
                    <a:lumOff val="5000"/>
                  </a:schemeClr>
                </a:solidFill>
              </a:rPr>
              <a:t>Egipto</a:t>
            </a:r>
            <a:r>
              <a:rPr lang="en-US" sz="2400" b="1" dirty="0" smtClean="0">
                <a:solidFill>
                  <a:schemeClr val="accent4">
                    <a:lumMod val="95000"/>
                    <a:lumOff val="5000"/>
                  </a:schemeClr>
                </a:solidFill>
              </a:rPr>
              <a:t> y </a:t>
            </a:r>
            <a:r>
              <a:rPr lang="en-US" sz="2400" b="1" dirty="0" err="1" smtClean="0">
                <a:solidFill>
                  <a:schemeClr val="accent4">
                    <a:lumMod val="95000"/>
                    <a:lumOff val="5000"/>
                  </a:schemeClr>
                </a:solidFill>
              </a:rPr>
              <a:t>Egipto</a:t>
            </a:r>
            <a:r>
              <a:rPr lang="en-US" sz="2400" b="1" dirty="0" smtClean="0">
                <a:solidFill>
                  <a:schemeClr val="accent4">
                    <a:lumMod val="95000"/>
                    <a:lumOff val="5000"/>
                  </a:schemeClr>
                </a:solidFill>
              </a:rPr>
              <a:t> </a:t>
            </a:r>
            <a:r>
              <a:rPr lang="en-US" sz="2400" b="1" dirty="0" err="1" smtClean="0">
                <a:solidFill>
                  <a:schemeClr val="accent4">
                    <a:lumMod val="95000"/>
                    <a:lumOff val="5000"/>
                  </a:schemeClr>
                </a:solidFill>
              </a:rPr>
              <a:t>mantenía</a:t>
            </a:r>
            <a:r>
              <a:rPr lang="en-US" sz="2400" b="1" dirty="0" smtClean="0">
                <a:solidFill>
                  <a:schemeClr val="accent4">
                    <a:lumMod val="95000"/>
                    <a:lumOff val="5000"/>
                  </a:schemeClr>
                </a:solidFill>
              </a:rPr>
              <a:t> </a:t>
            </a:r>
            <a:r>
              <a:rPr lang="en-US" sz="2400" b="1" dirty="0" err="1" smtClean="0">
                <a:solidFill>
                  <a:schemeClr val="accent4">
                    <a:lumMod val="95000"/>
                    <a:lumOff val="5000"/>
                  </a:schemeClr>
                </a:solidFill>
              </a:rPr>
              <a:t>su</a:t>
            </a:r>
            <a:r>
              <a:rPr lang="en-US" sz="2400" b="1" dirty="0" smtClean="0">
                <a:solidFill>
                  <a:schemeClr val="accent4">
                    <a:lumMod val="95000"/>
                    <a:lumOff val="5000"/>
                  </a:schemeClr>
                </a:solidFill>
              </a:rPr>
              <a:t> control.</a:t>
            </a:r>
          </a:p>
          <a:p>
            <a:pPr>
              <a:buFont typeface="Arial" pitchFamily="34" charset="0"/>
              <a:buChar char="•"/>
            </a:pPr>
            <a:endParaRPr lang="en-US" sz="2400" b="1" dirty="0" smtClean="0">
              <a:solidFill>
                <a:schemeClr val="accent4">
                  <a:lumMod val="95000"/>
                  <a:lumOff val="5000"/>
                </a:schemeClr>
              </a:solidFill>
            </a:endParaRPr>
          </a:p>
          <a:p>
            <a:pPr>
              <a:buFont typeface="Arial" pitchFamily="34" charset="0"/>
              <a:buChar char="•"/>
            </a:pPr>
            <a:r>
              <a:rPr lang="en-US" sz="2400" b="1" dirty="0" smtClean="0">
                <a:solidFill>
                  <a:schemeClr val="accent4">
                    <a:lumMod val="95000"/>
                    <a:lumOff val="5000"/>
                  </a:schemeClr>
                </a:solidFill>
              </a:rPr>
              <a:t>En 1985 </a:t>
            </a:r>
            <a:r>
              <a:rPr lang="en-US" sz="2400" b="1" dirty="0" err="1" smtClean="0">
                <a:solidFill>
                  <a:schemeClr val="accent4">
                    <a:lumMod val="95000"/>
                    <a:lumOff val="5000"/>
                  </a:schemeClr>
                </a:solidFill>
              </a:rPr>
              <a:t>Egipto</a:t>
            </a:r>
            <a:r>
              <a:rPr lang="en-US" sz="2400" b="1" dirty="0" smtClean="0">
                <a:solidFill>
                  <a:schemeClr val="accent4">
                    <a:lumMod val="95000"/>
                    <a:lumOff val="5000"/>
                  </a:schemeClr>
                </a:solidFill>
              </a:rPr>
              <a:t> </a:t>
            </a:r>
            <a:r>
              <a:rPr lang="en-US" sz="2400" b="1" dirty="0" err="1" smtClean="0">
                <a:solidFill>
                  <a:schemeClr val="accent4">
                    <a:lumMod val="95000"/>
                    <a:lumOff val="5000"/>
                  </a:schemeClr>
                </a:solidFill>
              </a:rPr>
              <a:t>tuvo</a:t>
            </a:r>
            <a:r>
              <a:rPr lang="en-US" sz="2400" b="1" dirty="0" smtClean="0">
                <a:solidFill>
                  <a:schemeClr val="accent4">
                    <a:lumMod val="95000"/>
                    <a:lumOff val="5000"/>
                  </a:schemeClr>
                </a:solidFill>
              </a:rPr>
              <a:t> </a:t>
            </a:r>
            <a:r>
              <a:rPr lang="en-US" sz="2400" b="1" dirty="0" err="1" smtClean="0">
                <a:solidFill>
                  <a:schemeClr val="accent4">
                    <a:lumMod val="95000"/>
                    <a:lumOff val="5000"/>
                  </a:schemeClr>
                </a:solidFill>
              </a:rPr>
              <a:t>que</a:t>
            </a:r>
            <a:r>
              <a:rPr lang="en-US" sz="2400" b="1" dirty="0" smtClean="0">
                <a:solidFill>
                  <a:schemeClr val="accent4">
                    <a:lumMod val="95000"/>
                    <a:lumOff val="5000"/>
                  </a:schemeClr>
                </a:solidFill>
              </a:rPr>
              <a:t> vender </a:t>
            </a:r>
            <a:r>
              <a:rPr lang="en-US" sz="2400" b="1" dirty="0" err="1" smtClean="0">
                <a:solidFill>
                  <a:schemeClr val="accent4">
                    <a:lumMod val="95000"/>
                    <a:lumOff val="5000"/>
                  </a:schemeClr>
                </a:solidFill>
              </a:rPr>
              <a:t>sus</a:t>
            </a:r>
            <a:r>
              <a:rPr lang="en-US" sz="2400" b="1" dirty="0" smtClean="0">
                <a:solidFill>
                  <a:schemeClr val="accent4">
                    <a:lumMod val="95000"/>
                    <a:lumOff val="5000"/>
                  </a:schemeClr>
                </a:solidFill>
              </a:rPr>
              <a:t> </a:t>
            </a:r>
            <a:r>
              <a:rPr lang="en-US" sz="2400" b="1" dirty="0" err="1" smtClean="0">
                <a:solidFill>
                  <a:schemeClr val="accent4">
                    <a:lumMod val="95000"/>
                    <a:lumOff val="5000"/>
                  </a:schemeClr>
                </a:solidFill>
              </a:rPr>
              <a:t>acciones</a:t>
            </a:r>
            <a:r>
              <a:rPr lang="en-US" sz="2400" b="1" dirty="0" smtClean="0">
                <a:solidFill>
                  <a:schemeClr val="accent4">
                    <a:lumMod val="95000"/>
                    <a:lumOff val="5000"/>
                  </a:schemeClr>
                </a:solidFill>
              </a:rPr>
              <a:t> del Canal </a:t>
            </a:r>
            <a:r>
              <a:rPr lang="en-US" sz="2400" b="1" dirty="0" err="1" smtClean="0">
                <a:solidFill>
                  <a:schemeClr val="accent4">
                    <a:lumMod val="95000"/>
                    <a:lumOff val="5000"/>
                  </a:schemeClr>
                </a:solidFill>
              </a:rPr>
              <a:t>como</a:t>
            </a:r>
            <a:r>
              <a:rPr lang="en-US" sz="2400" b="1" dirty="0" smtClean="0">
                <a:solidFill>
                  <a:schemeClr val="accent4">
                    <a:lumMod val="95000"/>
                    <a:lumOff val="5000"/>
                  </a:schemeClr>
                </a:solidFill>
              </a:rPr>
              <a:t> </a:t>
            </a:r>
            <a:r>
              <a:rPr lang="en-US" sz="2400" b="1" dirty="0" err="1" smtClean="0">
                <a:solidFill>
                  <a:schemeClr val="accent4">
                    <a:lumMod val="95000"/>
                    <a:lumOff val="5000"/>
                  </a:schemeClr>
                </a:solidFill>
              </a:rPr>
              <a:t>resultado</a:t>
            </a:r>
            <a:r>
              <a:rPr lang="en-US" sz="2400" b="1" dirty="0" smtClean="0">
                <a:solidFill>
                  <a:schemeClr val="accent4">
                    <a:lumMod val="95000"/>
                    <a:lumOff val="5000"/>
                  </a:schemeClr>
                </a:solidFill>
              </a:rPr>
              <a:t> de </a:t>
            </a:r>
            <a:r>
              <a:rPr lang="en-US" sz="2400" b="1" dirty="0" err="1" smtClean="0">
                <a:solidFill>
                  <a:schemeClr val="accent4">
                    <a:lumMod val="95000"/>
                    <a:lumOff val="5000"/>
                  </a:schemeClr>
                </a:solidFill>
              </a:rPr>
              <a:t>una</a:t>
            </a:r>
            <a:r>
              <a:rPr lang="en-US" sz="2400" b="1" dirty="0" smtClean="0">
                <a:solidFill>
                  <a:schemeClr val="accent4">
                    <a:lumMod val="95000"/>
                    <a:lumOff val="5000"/>
                  </a:schemeClr>
                </a:solidFill>
              </a:rPr>
              <a:t> crisis en </a:t>
            </a:r>
            <a:r>
              <a:rPr lang="en-US" sz="2400" b="1" dirty="0" err="1" smtClean="0">
                <a:solidFill>
                  <a:schemeClr val="accent4">
                    <a:lumMod val="95000"/>
                    <a:lumOff val="5000"/>
                  </a:schemeClr>
                </a:solidFill>
              </a:rPr>
              <a:t>su</a:t>
            </a:r>
            <a:r>
              <a:rPr lang="en-US" sz="2400" b="1" dirty="0" smtClean="0">
                <a:solidFill>
                  <a:schemeClr val="accent4">
                    <a:lumMod val="95000"/>
                    <a:lumOff val="5000"/>
                  </a:schemeClr>
                </a:solidFill>
              </a:rPr>
              <a:t> </a:t>
            </a:r>
            <a:r>
              <a:rPr lang="en-US" sz="2400" b="1" dirty="0" err="1" smtClean="0">
                <a:solidFill>
                  <a:schemeClr val="accent4">
                    <a:lumMod val="95000"/>
                    <a:lumOff val="5000"/>
                  </a:schemeClr>
                </a:solidFill>
              </a:rPr>
              <a:t>deuda</a:t>
            </a:r>
            <a:r>
              <a:rPr lang="en-US" sz="2400" b="1" dirty="0" smtClean="0">
                <a:solidFill>
                  <a:schemeClr val="accent4">
                    <a:lumMod val="95000"/>
                    <a:lumOff val="5000"/>
                  </a:schemeClr>
                </a:solidFill>
              </a:rPr>
              <a:t> </a:t>
            </a:r>
            <a:r>
              <a:rPr lang="en-US" sz="2400" b="1" dirty="0" err="1" smtClean="0">
                <a:solidFill>
                  <a:schemeClr val="accent4">
                    <a:lumMod val="95000"/>
                    <a:lumOff val="5000"/>
                  </a:schemeClr>
                </a:solidFill>
              </a:rPr>
              <a:t>nacional</a:t>
            </a:r>
            <a:r>
              <a:rPr lang="en-US" sz="2400" b="1" dirty="0" smtClean="0">
                <a:solidFill>
                  <a:schemeClr val="accent4">
                    <a:lumMod val="95000"/>
                    <a:lumOff val="5000"/>
                  </a:schemeClr>
                </a:solidFill>
              </a:rPr>
              <a:t> e </a:t>
            </a:r>
            <a:r>
              <a:rPr lang="en-US" sz="2400" b="1" dirty="0" err="1" smtClean="0">
                <a:solidFill>
                  <a:schemeClr val="accent4">
                    <a:lumMod val="95000"/>
                    <a:lumOff val="5000"/>
                  </a:schemeClr>
                </a:solidFill>
              </a:rPr>
              <a:t>hizo</a:t>
            </a:r>
            <a:r>
              <a:rPr lang="en-US" sz="2400" b="1" dirty="0" smtClean="0">
                <a:solidFill>
                  <a:schemeClr val="accent4">
                    <a:lumMod val="95000"/>
                    <a:lumOff val="5000"/>
                  </a:schemeClr>
                </a:solidFill>
              </a:rPr>
              <a:t> </a:t>
            </a:r>
            <a:r>
              <a:rPr lang="en-US" sz="2400" b="1" dirty="0" err="1" smtClean="0">
                <a:solidFill>
                  <a:schemeClr val="accent4">
                    <a:lumMod val="95000"/>
                    <a:lumOff val="5000"/>
                  </a:schemeClr>
                </a:solidFill>
              </a:rPr>
              <a:t>su</a:t>
            </a:r>
            <a:r>
              <a:rPr lang="en-US" sz="2400" b="1" dirty="0" smtClean="0">
                <a:solidFill>
                  <a:schemeClr val="accent4">
                    <a:lumMod val="95000"/>
                    <a:lumOff val="5000"/>
                  </a:schemeClr>
                </a:solidFill>
              </a:rPr>
              <a:t> </a:t>
            </a:r>
            <a:r>
              <a:rPr lang="en-US" sz="2400" b="1" dirty="0" err="1" smtClean="0">
                <a:solidFill>
                  <a:schemeClr val="accent4">
                    <a:lumMod val="95000"/>
                    <a:lumOff val="5000"/>
                  </a:schemeClr>
                </a:solidFill>
              </a:rPr>
              <a:t>venta</a:t>
            </a:r>
            <a:r>
              <a:rPr lang="en-US" sz="2400" b="1" dirty="0" smtClean="0">
                <a:solidFill>
                  <a:schemeClr val="accent4">
                    <a:lumMod val="95000"/>
                    <a:lumOff val="5000"/>
                  </a:schemeClr>
                </a:solidFill>
              </a:rPr>
              <a:t> a Gran </a:t>
            </a:r>
            <a:r>
              <a:rPr lang="en-US" sz="2400" b="1" dirty="0" err="1" smtClean="0">
                <a:solidFill>
                  <a:schemeClr val="accent4">
                    <a:lumMod val="95000"/>
                    <a:lumOff val="5000"/>
                  </a:schemeClr>
                </a:solidFill>
              </a:rPr>
              <a:t>Bretaña</a:t>
            </a:r>
            <a:r>
              <a:rPr lang="en-US" sz="2400" b="1" dirty="0" smtClean="0">
                <a:solidFill>
                  <a:schemeClr val="accent4">
                    <a:lumMod val="95000"/>
                    <a:lumOff val="5000"/>
                  </a:schemeClr>
                </a:solidFill>
              </a:rPr>
              <a:t> a </a:t>
            </a:r>
            <a:r>
              <a:rPr lang="en-US" sz="2400" b="1" dirty="0" err="1" smtClean="0">
                <a:solidFill>
                  <a:schemeClr val="accent4">
                    <a:lumMod val="95000"/>
                    <a:lumOff val="5000"/>
                  </a:schemeClr>
                </a:solidFill>
              </a:rPr>
              <a:t>través</a:t>
            </a:r>
            <a:r>
              <a:rPr lang="en-US" sz="2400" b="1" dirty="0" smtClean="0">
                <a:solidFill>
                  <a:schemeClr val="accent4">
                    <a:lumMod val="95000"/>
                    <a:lumOff val="5000"/>
                  </a:schemeClr>
                </a:solidFill>
              </a:rPr>
              <a:t> de </a:t>
            </a:r>
            <a:r>
              <a:rPr lang="en-US" sz="2400" b="1" dirty="0" err="1" smtClean="0">
                <a:solidFill>
                  <a:schemeClr val="accent4">
                    <a:lumMod val="95000"/>
                    <a:lumOff val="5000"/>
                  </a:schemeClr>
                </a:solidFill>
              </a:rPr>
              <a:t>su</a:t>
            </a:r>
            <a:r>
              <a:rPr lang="en-US" sz="2400" b="1" dirty="0" smtClean="0">
                <a:solidFill>
                  <a:schemeClr val="accent4">
                    <a:lumMod val="95000"/>
                    <a:lumOff val="5000"/>
                  </a:schemeClr>
                </a:solidFill>
              </a:rPr>
              <a:t> Primer </a:t>
            </a:r>
            <a:r>
              <a:rPr lang="en-US" sz="2400" b="1" dirty="0" err="1" smtClean="0">
                <a:solidFill>
                  <a:schemeClr val="accent4">
                    <a:lumMod val="95000"/>
                    <a:lumOff val="5000"/>
                  </a:schemeClr>
                </a:solidFill>
              </a:rPr>
              <a:t>Ministro</a:t>
            </a:r>
            <a:r>
              <a:rPr lang="en-US" sz="2400" b="1" dirty="0" smtClean="0">
                <a:solidFill>
                  <a:schemeClr val="accent4">
                    <a:lumMod val="95000"/>
                    <a:lumOff val="5000"/>
                  </a:schemeClr>
                </a:solidFill>
              </a:rPr>
              <a:t> </a:t>
            </a:r>
            <a:r>
              <a:rPr lang="en-US" sz="2400" b="1" dirty="0" err="1" smtClean="0">
                <a:solidFill>
                  <a:schemeClr val="accent4">
                    <a:lumMod val="95000"/>
                    <a:lumOff val="5000"/>
                  </a:schemeClr>
                </a:solidFill>
              </a:rPr>
              <a:t>Benjamín</a:t>
            </a:r>
            <a:r>
              <a:rPr lang="en-US" sz="2400" b="1" dirty="0" smtClean="0">
                <a:solidFill>
                  <a:schemeClr val="accent4">
                    <a:lumMod val="95000"/>
                    <a:lumOff val="5000"/>
                  </a:schemeClr>
                </a:solidFill>
              </a:rPr>
              <a:t> Disraeli, </a:t>
            </a:r>
            <a:r>
              <a:rPr lang="en-US" sz="2400" b="1" dirty="0" err="1" smtClean="0">
                <a:solidFill>
                  <a:schemeClr val="accent4">
                    <a:lumMod val="95000"/>
                    <a:lumOff val="5000"/>
                  </a:schemeClr>
                </a:solidFill>
              </a:rPr>
              <a:t>quien</a:t>
            </a:r>
            <a:r>
              <a:rPr lang="en-US" sz="2400" b="1" dirty="0" smtClean="0">
                <a:solidFill>
                  <a:schemeClr val="accent4">
                    <a:lumMod val="95000"/>
                    <a:lumOff val="5000"/>
                  </a:schemeClr>
                </a:solidFill>
              </a:rPr>
              <a:t> era de </a:t>
            </a:r>
            <a:r>
              <a:rPr lang="en-US" sz="2400" b="1" dirty="0" err="1" smtClean="0">
                <a:solidFill>
                  <a:schemeClr val="accent4">
                    <a:lumMod val="95000"/>
                    <a:lumOff val="5000"/>
                  </a:schemeClr>
                </a:solidFill>
              </a:rPr>
              <a:t>orígen</a:t>
            </a:r>
            <a:r>
              <a:rPr lang="en-US" sz="2400" b="1" dirty="0" smtClean="0">
                <a:solidFill>
                  <a:schemeClr val="accent4">
                    <a:lumMod val="95000"/>
                    <a:lumOff val="5000"/>
                  </a:schemeClr>
                </a:solidFill>
              </a:rPr>
              <a:t> </a:t>
            </a:r>
            <a:r>
              <a:rPr lang="en-US" sz="2400" b="1" dirty="0" err="1" smtClean="0">
                <a:solidFill>
                  <a:schemeClr val="accent4">
                    <a:lumMod val="95000"/>
                    <a:lumOff val="5000"/>
                  </a:schemeClr>
                </a:solidFill>
              </a:rPr>
              <a:t>Sefardí</a:t>
            </a:r>
            <a:r>
              <a:rPr lang="en-US" sz="2400" b="1" dirty="0" smtClean="0">
                <a:solidFill>
                  <a:schemeClr val="accent4">
                    <a:lumMod val="95000"/>
                    <a:lumOff val="5000"/>
                  </a:schemeClr>
                </a:solidFill>
              </a:rPr>
              <a:t>, </a:t>
            </a:r>
            <a:r>
              <a:rPr lang="en-US" sz="2400" b="1" dirty="0" err="1" smtClean="0">
                <a:solidFill>
                  <a:schemeClr val="accent4">
                    <a:lumMod val="95000"/>
                    <a:lumOff val="5000"/>
                  </a:schemeClr>
                </a:solidFill>
              </a:rPr>
              <a:t>pero</a:t>
            </a:r>
            <a:r>
              <a:rPr lang="en-US" sz="2400" b="1" dirty="0" smtClean="0">
                <a:solidFill>
                  <a:schemeClr val="accent4">
                    <a:lumMod val="95000"/>
                    <a:lumOff val="5000"/>
                  </a:schemeClr>
                </a:solidFill>
              </a:rPr>
              <a:t> </a:t>
            </a:r>
            <a:r>
              <a:rPr lang="en-US" sz="2400" b="1" dirty="0" err="1" smtClean="0">
                <a:solidFill>
                  <a:schemeClr val="accent4">
                    <a:lumMod val="95000"/>
                    <a:lumOff val="5000"/>
                  </a:schemeClr>
                </a:solidFill>
              </a:rPr>
              <a:t>convertido</a:t>
            </a:r>
            <a:r>
              <a:rPr lang="en-US" sz="2400" b="1" dirty="0" smtClean="0">
                <a:solidFill>
                  <a:schemeClr val="accent4">
                    <a:lumMod val="95000"/>
                    <a:lumOff val="5000"/>
                  </a:schemeClr>
                </a:solidFill>
              </a:rPr>
              <a:t> al </a:t>
            </a:r>
            <a:r>
              <a:rPr lang="en-US" sz="2400" b="1" dirty="0" err="1" smtClean="0">
                <a:solidFill>
                  <a:schemeClr val="accent4">
                    <a:lumMod val="95000"/>
                    <a:lumOff val="5000"/>
                  </a:schemeClr>
                </a:solidFill>
              </a:rPr>
              <a:t>Anglicanismo</a:t>
            </a:r>
            <a:r>
              <a:rPr lang="en-US" sz="2400" b="1" dirty="0" smtClean="0">
                <a:solidFill>
                  <a:schemeClr val="accent4">
                    <a:lumMod val="95000"/>
                    <a:lumOff val="5000"/>
                  </a:schemeClr>
                </a:solidFill>
              </a:rPr>
              <a:t>.</a:t>
            </a:r>
          </a:p>
          <a:p>
            <a:pPr>
              <a:buFont typeface="Arial" pitchFamily="34" charset="0"/>
              <a:buChar char="•"/>
            </a:pPr>
            <a:endParaRPr lang="es-ES" sz="2400" b="1" dirty="0">
              <a:solidFill>
                <a:schemeClr val="accent4">
                  <a:lumMod val="95000"/>
                  <a:lumOff val="5000"/>
                </a:schemeClr>
              </a:solidFill>
            </a:endParaRPr>
          </a:p>
        </p:txBody>
      </p:sp>
    </p:spTree>
  </p:cSld>
  <p:clrMapOvr>
    <a:masterClrMapping/>
  </p:clrMapOvr>
  <p:transition spd="med" advTm="0"/>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1" name="Picture 1"/>
          <p:cNvPicPr>
            <a:picLocks noChangeAspect="1" noChangeArrowheads="1"/>
          </p:cNvPicPr>
          <p:nvPr/>
        </p:nvPicPr>
        <p:blipFill>
          <a:blip r:embed="rId3" cstate="print"/>
          <a:srcRect/>
          <a:stretch>
            <a:fillRect/>
          </a:stretch>
        </p:blipFill>
        <p:spPr bwMode="auto">
          <a:xfrm>
            <a:off x="533400" y="1752600"/>
            <a:ext cx="7297738" cy="4452937"/>
          </a:xfrm>
          <a:prstGeom prst="rect">
            <a:avLst/>
          </a:prstGeom>
          <a:noFill/>
          <a:ln w="9525">
            <a:noFill/>
            <a:round/>
            <a:headEnd/>
            <a:tailEnd/>
          </a:ln>
        </p:spPr>
      </p:pic>
      <p:sp>
        <p:nvSpPr>
          <p:cNvPr id="17412" name="Rectangle 2"/>
          <p:cNvSpPr>
            <a:spLocks noGrp="1" noChangeArrowheads="1"/>
          </p:cNvSpPr>
          <p:nvPr>
            <p:ph type="title"/>
          </p:nvPr>
        </p:nvSpPr>
        <p:spPr>
          <a:xfrm>
            <a:off x="457200" y="274638"/>
            <a:ext cx="8229600" cy="1143000"/>
          </a:xfrm>
        </p:spPr>
        <p:txBody>
          <a:bodyPr/>
          <a:lstStyle/>
          <a:p>
            <a:r>
              <a:rPr lang="es-ES" sz="4400" dirty="0" smtClean="0">
                <a:solidFill>
                  <a:srgbClr val="C00000"/>
                </a:solidFill>
                <a:effectLst>
                  <a:outerShdw blurRad="38100" dist="38100" dir="2700000" algn="tl">
                    <a:srgbClr val="000000">
                      <a:alpha val="43137"/>
                    </a:srgbClr>
                  </a:outerShdw>
                </a:effectLst>
              </a:rPr>
              <a:t>Yerushaláyim - </a:t>
            </a:r>
            <a:r>
              <a:rPr lang="he-IL" sz="4400" dirty="0" smtClean="0">
                <a:solidFill>
                  <a:srgbClr val="C00000"/>
                </a:solidFill>
                <a:effectLst>
                  <a:outerShdw blurRad="38100" dist="38100" dir="2700000" algn="tl">
                    <a:srgbClr val="000000">
                      <a:alpha val="43137"/>
                    </a:srgbClr>
                  </a:outerShdw>
                </a:effectLst>
              </a:rPr>
              <a:t>ירושלים</a:t>
            </a:r>
            <a:endParaRPr lang="es-ES" sz="4400" dirty="0" smtClean="0">
              <a:solidFill>
                <a:srgbClr val="C00000"/>
              </a:solidFill>
              <a:effectLst>
                <a:outerShdw blurRad="38100" dist="38100" dir="2700000" algn="tl">
                  <a:srgbClr val="000000">
                    <a:alpha val="43137"/>
                  </a:srgbClr>
                </a:outerShdw>
              </a:effectLst>
            </a:endParaRPr>
          </a:p>
        </p:txBody>
      </p:sp>
      <p:sp>
        <p:nvSpPr>
          <p:cNvPr id="17413" name="Text Box 3"/>
          <p:cNvSpPr txBox="1">
            <a:spLocks noChangeArrowheads="1"/>
          </p:cNvSpPr>
          <p:nvPr/>
        </p:nvSpPr>
        <p:spPr bwMode="auto">
          <a:xfrm>
            <a:off x="685800" y="1371600"/>
            <a:ext cx="7772400" cy="4876800"/>
          </a:xfrm>
          <a:prstGeom prst="rect">
            <a:avLst/>
          </a:prstGeom>
          <a:noFill/>
          <a:ln w="9525">
            <a:noFill/>
            <a:round/>
            <a:headEnd/>
            <a:tailEnd/>
          </a:ln>
        </p:spPr>
        <p:txBody>
          <a:bodyPr lIns="90000" tIns="45000" rIns="90000" bIns="45000"/>
          <a:lstStyle/>
          <a:p>
            <a:pPr>
              <a:buFont typeface="Arial" pitchFamily="34" charset="0"/>
              <a:buChar char="•"/>
            </a:pPr>
            <a:endParaRPr lang="en-US" sz="2400" b="1" dirty="0" smtClean="0">
              <a:solidFill>
                <a:schemeClr val="accent4">
                  <a:lumMod val="95000"/>
                  <a:lumOff val="5000"/>
                </a:schemeClr>
              </a:solidFill>
            </a:endParaRPr>
          </a:p>
          <a:p>
            <a:pPr>
              <a:buFont typeface="Arial" pitchFamily="34" charset="0"/>
              <a:buChar char="•"/>
            </a:pPr>
            <a:endParaRPr lang="en-US" sz="2400" b="1" dirty="0" smtClean="0">
              <a:solidFill>
                <a:schemeClr val="accent4">
                  <a:lumMod val="95000"/>
                  <a:lumOff val="5000"/>
                </a:schemeClr>
              </a:solidFill>
            </a:endParaRPr>
          </a:p>
          <a:p>
            <a:pPr>
              <a:buFont typeface="Arial" pitchFamily="34" charset="0"/>
              <a:buChar char="•"/>
            </a:pPr>
            <a:r>
              <a:rPr lang="en-US" sz="2400" b="1" dirty="0" err="1" smtClean="0">
                <a:solidFill>
                  <a:schemeClr val="accent4">
                    <a:lumMod val="95000"/>
                    <a:lumOff val="5000"/>
                  </a:schemeClr>
                </a:solidFill>
              </a:rPr>
              <a:t>Asi</a:t>
            </a:r>
            <a:r>
              <a:rPr lang="en-US" sz="2400" b="1" dirty="0" smtClean="0">
                <a:solidFill>
                  <a:schemeClr val="accent4">
                    <a:lumMod val="95000"/>
                    <a:lumOff val="5000"/>
                  </a:schemeClr>
                </a:solidFill>
              </a:rPr>
              <a:t> el Canal </a:t>
            </a:r>
            <a:r>
              <a:rPr lang="en-US" sz="2400" b="1" dirty="0" err="1" smtClean="0">
                <a:solidFill>
                  <a:schemeClr val="accent4">
                    <a:lumMod val="95000"/>
                    <a:lumOff val="5000"/>
                  </a:schemeClr>
                </a:solidFill>
              </a:rPr>
              <a:t>quedó</a:t>
            </a:r>
            <a:r>
              <a:rPr lang="en-US" sz="2400" b="1" dirty="0" smtClean="0">
                <a:solidFill>
                  <a:schemeClr val="accent4">
                    <a:lumMod val="95000"/>
                    <a:lumOff val="5000"/>
                  </a:schemeClr>
                </a:solidFill>
              </a:rPr>
              <a:t> en </a:t>
            </a:r>
            <a:r>
              <a:rPr lang="en-US" sz="2400" b="1" dirty="0" err="1" smtClean="0">
                <a:solidFill>
                  <a:schemeClr val="accent4">
                    <a:lumMod val="95000"/>
                    <a:lumOff val="5000"/>
                  </a:schemeClr>
                </a:solidFill>
              </a:rPr>
              <a:t>manos</a:t>
            </a:r>
            <a:r>
              <a:rPr lang="en-US" sz="2400" b="1" dirty="0" smtClean="0">
                <a:solidFill>
                  <a:schemeClr val="accent4">
                    <a:lumMod val="95000"/>
                    <a:lumOff val="5000"/>
                  </a:schemeClr>
                </a:solidFill>
              </a:rPr>
              <a:t> de los </a:t>
            </a:r>
            <a:r>
              <a:rPr lang="en-US" sz="2400" b="1" dirty="0" err="1" smtClean="0">
                <a:solidFill>
                  <a:schemeClr val="accent4">
                    <a:lumMod val="95000"/>
                    <a:lumOff val="5000"/>
                  </a:schemeClr>
                </a:solidFill>
              </a:rPr>
              <a:t>Franceses</a:t>
            </a:r>
            <a:r>
              <a:rPr lang="en-US" sz="2400" b="1" dirty="0" smtClean="0">
                <a:solidFill>
                  <a:schemeClr val="accent4">
                    <a:lumMod val="95000"/>
                    <a:lumOff val="5000"/>
                  </a:schemeClr>
                </a:solidFill>
              </a:rPr>
              <a:t> y los </a:t>
            </a:r>
            <a:r>
              <a:rPr lang="en-US" sz="2400" b="1" dirty="0" err="1" smtClean="0">
                <a:solidFill>
                  <a:schemeClr val="accent4">
                    <a:lumMod val="95000"/>
                    <a:lumOff val="5000"/>
                  </a:schemeClr>
                </a:solidFill>
              </a:rPr>
              <a:t>Británicos</a:t>
            </a:r>
            <a:r>
              <a:rPr lang="en-US" sz="2400" b="1" dirty="0" smtClean="0">
                <a:solidFill>
                  <a:schemeClr val="accent4">
                    <a:lumMod val="95000"/>
                    <a:lumOff val="5000"/>
                  </a:schemeClr>
                </a:solidFill>
              </a:rPr>
              <a:t>.</a:t>
            </a:r>
          </a:p>
          <a:p>
            <a:pPr>
              <a:buFont typeface="Arial" pitchFamily="34" charset="0"/>
              <a:buChar char="•"/>
            </a:pPr>
            <a:endParaRPr lang="en-US" sz="2400" b="1" dirty="0" smtClean="0">
              <a:solidFill>
                <a:schemeClr val="accent4">
                  <a:lumMod val="95000"/>
                  <a:lumOff val="5000"/>
                </a:schemeClr>
              </a:solidFill>
            </a:endParaRPr>
          </a:p>
          <a:p>
            <a:pPr>
              <a:buFont typeface="Arial" pitchFamily="34" charset="0"/>
              <a:buChar char="•"/>
            </a:pPr>
            <a:r>
              <a:rPr lang="en-US" sz="2400" b="1" dirty="0" smtClean="0">
                <a:solidFill>
                  <a:schemeClr val="accent4">
                    <a:lumMod val="95000"/>
                    <a:lumOff val="5000"/>
                  </a:schemeClr>
                </a:solidFill>
              </a:rPr>
              <a:t>En Julio de 1956 </a:t>
            </a:r>
            <a:r>
              <a:rPr lang="en-US" sz="2400" b="1" dirty="0" err="1" smtClean="0">
                <a:solidFill>
                  <a:schemeClr val="accent4">
                    <a:lumMod val="95000"/>
                    <a:lumOff val="5000"/>
                  </a:schemeClr>
                </a:solidFill>
              </a:rPr>
              <a:t>Gamal</a:t>
            </a:r>
            <a:r>
              <a:rPr lang="en-US" sz="2400" b="1" dirty="0" smtClean="0">
                <a:solidFill>
                  <a:schemeClr val="accent4">
                    <a:lumMod val="95000"/>
                    <a:lumOff val="5000"/>
                  </a:schemeClr>
                </a:solidFill>
              </a:rPr>
              <a:t> Abdul </a:t>
            </a:r>
            <a:r>
              <a:rPr lang="en-US" sz="2400" b="1" dirty="0" err="1" smtClean="0">
                <a:solidFill>
                  <a:schemeClr val="accent4">
                    <a:lumMod val="95000"/>
                    <a:lumOff val="5000"/>
                  </a:schemeClr>
                </a:solidFill>
              </a:rPr>
              <a:t>Naser</a:t>
            </a:r>
            <a:r>
              <a:rPr lang="en-US" sz="2400" b="1" dirty="0" smtClean="0">
                <a:solidFill>
                  <a:schemeClr val="accent4">
                    <a:lumMod val="95000"/>
                    <a:lumOff val="5000"/>
                  </a:schemeClr>
                </a:solidFill>
              </a:rPr>
              <a:t> </a:t>
            </a:r>
            <a:r>
              <a:rPr lang="en-US" sz="2400" b="1" dirty="0" err="1" smtClean="0">
                <a:solidFill>
                  <a:schemeClr val="accent4">
                    <a:lumMod val="95000"/>
                    <a:lumOff val="5000"/>
                  </a:schemeClr>
                </a:solidFill>
              </a:rPr>
              <a:t>decidió</a:t>
            </a:r>
            <a:r>
              <a:rPr lang="en-US" sz="2400" b="1" dirty="0" smtClean="0">
                <a:solidFill>
                  <a:schemeClr val="accent4">
                    <a:lumMod val="95000"/>
                    <a:lumOff val="5000"/>
                  </a:schemeClr>
                </a:solidFill>
              </a:rPr>
              <a:t> </a:t>
            </a:r>
            <a:r>
              <a:rPr lang="en-US" sz="2400" b="1" dirty="0" err="1" smtClean="0">
                <a:solidFill>
                  <a:schemeClr val="accent4">
                    <a:lumMod val="95000"/>
                    <a:lumOff val="5000"/>
                  </a:schemeClr>
                </a:solidFill>
              </a:rPr>
              <a:t>personalmente</a:t>
            </a:r>
            <a:r>
              <a:rPr lang="en-US" sz="2400" b="1" dirty="0" smtClean="0">
                <a:solidFill>
                  <a:schemeClr val="accent4">
                    <a:lumMod val="95000"/>
                    <a:lumOff val="5000"/>
                  </a:schemeClr>
                </a:solidFill>
              </a:rPr>
              <a:t> </a:t>
            </a:r>
            <a:r>
              <a:rPr lang="en-US" sz="2400" b="1" dirty="0" err="1" smtClean="0">
                <a:solidFill>
                  <a:schemeClr val="accent4">
                    <a:lumMod val="95000"/>
                    <a:lumOff val="5000"/>
                  </a:schemeClr>
                </a:solidFill>
              </a:rPr>
              <a:t>nacionalizar</a:t>
            </a:r>
            <a:r>
              <a:rPr lang="en-US" sz="2400" b="1" dirty="0" smtClean="0">
                <a:solidFill>
                  <a:schemeClr val="accent4">
                    <a:lumMod val="95000"/>
                    <a:lumOff val="5000"/>
                  </a:schemeClr>
                </a:solidFill>
              </a:rPr>
              <a:t> el Canal </a:t>
            </a:r>
            <a:r>
              <a:rPr lang="en-US" sz="2400" b="1" dirty="0" err="1" smtClean="0">
                <a:solidFill>
                  <a:schemeClr val="accent4">
                    <a:lumMod val="95000"/>
                    <a:lumOff val="5000"/>
                  </a:schemeClr>
                </a:solidFill>
              </a:rPr>
              <a:t>por</a:t>
            </a:r>
            <a:r>
              <a:rPr lang="en-US" sz="2400" b="1" dirty="0" smtClean="0">
                <a:solidFill>
                  <a:schemeClr val="accent4">
                    <a:lumMod val="95000"/>
                    <a:lumOff val="5000"/>
                  </a:schemeClr>
                </a:solidFill>
              </a:rPr>
              <a:t> </a:t>
            </a:r>
            <a:r>
              <a:rPr lang="en-US" sz="2400" b="1" dirty="0" err="1" smtClean="0">
                <a:solidFill>
                  <a:schemeClr val="accent4">
                    <a:lumMod val="95000"/>
                    <a:lumOff val="5000"/>
                  </a:schemeClr>
                </a:solidFill>
              </a:rPr>
              <a:t>razones</a:t>
            </a:r>
            <a:r>
              <a:rPr lang="en-US" sz="2400" b="1" dirty="0" smtClean="0">
                <a:solidFill>
                  <a:schemeClr val="accent4">
                    <a:lumMod val="95000"/>
                    <a:lumOff val="5000"/>
                  </a:schemeClr>
                </a:solidFill>
              </a:rPr>
              <a:t> </a:t>
            </a:r>
            <a:r>
              <a:rPr lang="en-US" sz="2400" b="1" dirty="0" err="1" smtClean="0">
                <a:solidFill>
                  <a:schemeClr val="accent4">
                    <a:lumMod val="95000"/>
                    <a:lumOff val="5000"/>
                  </a:schemeClr>
                </a:solidFill>
              </a:rPr>
              <a:t>políticas</a:t>
            </a:r>
            <a:r>
              <a:rPr lang="en-US" sz="2400" b="1" dirty="0" smtClean="0">
                <a:solidFill>
                  <a:schemeClr val="accent4">
                    <a:lumMod val="95000"/>
                    <a:lumOff val="5000"/>
                  </a:schemeClr>
                </a:solidFill>
              </a:rPr>
              <a:t> y no </a:t>
            </a:r>
            <a:r>
              <a:rPr lang="en-US" sz="2400" b="1" dirty="0" err="1" smtClean="0">
                <a:solidFill>
                  <a:schemeClr val="accent4">
                    <a:lumMod val="95000"/>
                    <a:lumOff val="5000"/>
                  </a:schemeClr>
                </a:solidFill>
              </a:rPr>
              <a:t>querer</a:t>
            </a:r>
            <a:r>
              <a:rPr lang="en-US" sz="2400" b="1" dirty="0" smtClean="0">
                <a:solidFill>
                  <a:schemeClr val="accent4">
                    <a:lumMod val="95000"/>
                    <a:lumOff val="5000"/>
                  </a:schemeClr>
                </a:solidFill>
              </a:rPr>
              <a:t> </a:t>
            </a:r>
            <a:r>
              <a:rPr lang="en-US" sz="2400" b="1" dirty="0" err="1" smtClean="0">
                <a:solidFill>
                  <a:schemeClr val="accent4">
                    <a:lumMod val="95000"/>
                    <a:lumOff val="5000"/>
                  </a:schemeClr>
                </a:solidFill>
              </a:rPr>
              <a:t>acordar</a:t>
            </a:r>
            <a:r>
              <a:rPr lang="en-US" sz="2400" b="1" dirty="0" smtClean="0">
                <a:solidFill>
                  <a:schemeClr val="accent4">
                    <a:lumMod val="95000"/>
                    <a:lumOff val="5000"/>
                  </a:schemeClr>
                </a:solidFill>
              </a:rPr>
              <a:t> la </a:t>
            </a:r>
            <a:r>
              <a:rPr lang="en-US" sz="2400" b="1" dirty="0" err="1" smtClean="0">
                <a:solidFill>
                  <a:schemeClr val="accent4">
                    <a:lumMod val="95000"/>
                    <a:lumOff val="5000"/>
                  </a:schemeClr>
                </a:solidFill>
              </a:rPr>
              <a:t>paz</a:t>
            </a:r>
            <a:r>
              <a:rPr lang="en-US" sz="2400" b="1" dirty="0" smtClean="0">
                <a:solidFill>
                  <a:schemeClr val="accent4">
                    <a:lumMod val="95000"/>
                    <a:lumOff val="5000"/>
                  </a:schemeClr>
                </a:solidFill>
              </a:rPr>
              <a:t> con Israel</a:t>
            </a:r>
          </a:p>
          <a:p>
            <a:pPr>
              <a:buFont typeface="Arial" pitchFamily="34" charset="0"/>
              <a:buChar char="•"/>
            </a:pPr>
            <a:endParaRPr lang="en-US" sz="2400" b="1" dirty="0" smtClean="0">
              <a:solidFill>
                <a:schemeClr val="accent4">
                  <a:lumMod val="95000"/>
                  <a:lumOff val="5000"/>
                </a:schemeClr>
              </a:solidFill>
            </a:endParaRPr>
          </a:p>
          <a:p>
            <a:pPr>
              <a:buFont typeface="Arial" pitchFamily="34" charset="0"/>
              <a:buChar char="•"/>
            </a:pPr>
            <a:r>
              <a:rPr lang="en-US" sz="2400" b="1" dirty="0" smtClean="0">
                <a:solidFill>
                  <a:schemeClr val="accent4">
                    <a:lumMod val="95000"/>
                    <a:lumOff val="5000"/>
                  </a:schemeClr>
                </a:solidFill>
              </a:rPr>
              <a:t>Los </a:t>
            </a:r>
            <a:r>
              <a:rPr lang="en-US" sz="2400" b="1" dirty="0" err="1" smtClean="0">
                <a:solidFill>
                  <a:schemeClr val="accent4">
                    <a:lumMod val="95000"/>
                    <a:lumOff val="5000"/>
                  </a:schemeClr>
                </a:solidFill>
              </a:rPr>
              <a:t>Franceses</a:t>
            </a:r>
            <a:r>
              <a:rPr lang="en-US" sz="2400" b="1" dirty="0" smtClean="0">
                <a:solidFill>
                  <a:schemeClr val="accent4">
                    <a:lumMod val="95000"/>
                    <a:lumOff val="5000"/>
                  </a:schemeClr>
                </a:solidFill>
              </a:rPr>
              <a:t> y los </a:t>
            </a:r>
            <a:r>
              <a:rPr lang="en-US" sz="2400" b="1" dirty="0" err="1" smtClean="0">
                <a:solidFill>
                  <a:schemeClr val="accent4">
                    <a:lumMod val="95000"/>
                    <a:lumOff val="5000"/>
                  </a:schemeClr>
                </a:solidFill>
              </a:rPr>
              <a:t>Británicos</a:t>
            </a:r>
            <a:r>
              <a:rPr lang="en-US" sz="2400" b="1" dirty="0" smtClean="0">
                <a:solidFill>
                  <a:schemeClr val="accent4">
                    <a:lumMod val="95000"/>
                    <a:lumOff val="5000"/>
                  </a:schemeClr>
                </a:solidFill>
              </a:rPr>
              <a:t> e Israel </a:t>
            </a:r>
            <a:r>
              <a:rPr lang="en-US" sz="2400" b="1" dirty="0" err="1" smtClean="0">
                <a:solidFill>
                  <a:schemeClr val="accent4">
                    <a:lumMod val="95000"/>
                    <a:lumOff val="5000"/>
                  </a:schemeClr>
                </a:solidFill>
              </a:rPr>
              <a:t>atacaron</a:t>
            </a:r>
            <a:r>
              <a:rPr lang="en-US" sz="2400" b="1" dirty="0" smtClean="0">
                <a:solidFill>
                  <a:schemeClr val="accent4">
                    <a:lumMod val="95000"/>
                    <a:lumOff val="5000"/>
                  </a:schemeClr>
                </a:solidFill>
              </a:rPr>
              <a:t>. </a:t>
            </a:r>
          </a:p>
          <a:p>
            <a:pPr>
              <a:buFont typeface="Arial" pitchFamily="34" charset="0"/>
              <a:buChar char="•"/>
            </a:pPr>
            <a:endParaRPr lang="en-US" sz="2400" b="1" dirty="0" smtClean="0">
              <a:solidFill>
                <a:schemeClr val="accent4">
                  <a:lumMod val="95000"/>
                  <a:lumOff val="5000"/>
                </a:schemeClr>
              </a:solidFill>
            </a:endParaRPr>
          </a:p>
          <a:p>
            <a:pPr>
              <a:buFont typeface="Arial" pitchFamily="34" charset="0"/>
              <a:buChar char="•"/>
            </a:pPr>
            <a:r>
              <a:rPr lang="en-US" sz="2400" b="1" dirty="0" err="1" smtClean="0">
                <a:solidFill>
                  <a:schemeClr val="accent4">
                    <a:lumMod val="95000"/>
                    <a:lumOff val="5000"/>
                  </a:schemeClr>
                </a:solidFill>
              </a:rPr>
              <a:t>Cada</a:t>
            </a:r>
            <a:r>
              <a:rPr lang="en-US" sz="2400" b="1" dirty="0" smtClean="0">
                <a:solidFill>
                  <a:schemeClr val="accent4">
                    <a:lumMod val="95000"/>
                    <a:lumOff val="5000"/>
                  </a:schemeClr>
                </a:solidFill>
              </a:rPr>
              <a:t> </a:t>
            </a:r>
            <a:r>
              <a:rPr lang="en-US" sz="2400" b="1" dirty="0" err="1" smtClean="0">
                <a:solidFill>
                  <a:schemeClr val="accent4">
                    <a:lumMod val="95000"/>
                    <a:lumOff val="5000"/>
                  </a:schemeClr>
                </a:solidFill>
              </a:rPr>
              <a:t>uno</a:t>
            </a:r>
            <a:r>
              <a:rPr lang="en-US" sz="2400" b="1" dirty="0" smtClean="0">
                <a:solidFill>
                  <a:schemeClr val="accent4">
                    <a:lumMod val="95000"/>
                    <a:lumOff val="5000"/>
                  </a:schemeClr>
                </a:solidFill>
              </a:rPr>
              <a:t> </a:t>
            </a:r>
            <a:r>
              <a:rPr lang="en-US" sz="2400" b="1" dirty="0" err="1" smtClean="0">
                <a:solidFill>
                  <a:schemeClr val="accent4">
                    <a:lumMod val="95000"/>
                    <a:lumOff val="5000"/>
                  </a:schemeClr>
                </a:solidFill>
              </a:rPr>
              <a:t>tenía</a:t>
            </a:r>
            <a:r>
              <a:rPr lang="en-US" sz="2400" b="1" dirty="0" smtClean="0">
                <a:solidFill>
                  <a:schemeClr val="accent4">
                    <a:lumMod val="95000"/>
                    <a:lumOff val="5000"/>
                  </a:schemeClr>
                </a:solidFill>
              </a:rPr>
              <a:t> </a:t>
            </a:r>
            <a:r>
              <a:rPr lang="en-US" sz="2400" b="1" dirty="0" err="1" smtClean="0">
                <a:solidFill>
                  <a:schemeClr val="accent4">
                    <a:lumMod val="95000"/>
                    <a:lumOff val="5000"/>
                  </a:schemeClr>
                </a:solidFill>
              </a:rPr>
              <a:t>sus</a:t>
            </a:r>
            <a:r>
              <a:rPr lang="en-US" sz="2400" b="1" dirty="0" smtClean="0">
                <a:solidFill>
                  <a:schemeClr val="accent4">
                    <a:lumMod val="95000"/>
                    <a:lumOff val="5000"/>
                  </a:schemeClr>
                </a:solidFill>
              </a:rPr>
              <a:t> </a:t>
            </a:r>
            <a:r>
              <a:rPr lang="en-US" sz="2400" b="1" dirty="0" err="1" smtClean="0">
                <a:solidFill>
                  <a:schemeClr val="accent4">
                    <a:lumMod val="95000"/>
                    <a:lumOff val="5000"/>
                  </a:schemeClr>
                </a:solidFill>
              </a:rPr>
              <a:t>propios</a:t>
            </a:r>
            <a:r>
              <a:rPr lang="en-US" sz="2400" b="1" dirty="0" smtClean="0">
                <a:solidFill>
                  <a:schemeClr val="accent4">
                    <a:lumMod val="95000"/>
                    <a:lumOff val="5000"/>
                  </a:schemeClr>
                </a:solidFill>
              </a:rPr>
              <a:t> </a:t>
            </a:r>
            <a:r>
              <a:rPr lang="en-US" sz="2400" b="1" dirty="0" err="1" smtClean="0">
                <a:solidFill>
                  <a:schemeClr val="accent4">
                    <a:lumMod val="95000"/>
                    <a:lumOff val="5000"/>
                  </a:schemeClr>
                </a:solidFill>
              </a:rPr>
              <a:t>intereses</a:t>
            </a:r>
            <a:r>
              <a:rPr lang="en-US" sz="2400" b="1" dirty="0" smtClean="0">
                <a:solidFill>
                  <a:schemeClr val="accent4">
                    <a:lumMod val="95000"/>
                    <a:lumOff val="5000"/>
                  </a:schemeClr>
                </a:solidFill>
              </a:rPr>
              <a:t>, </a:t>
            </a:r>
            <a:r>
              <a:rPr lang="en-US" sz="2400" b="1" dirty="0" err="1" smtClean="0">
                <a:solidFill>
                  <a:schemeClr val="accent4">
                    <a:lumMod val="95000"/>
                    <a:lumOff val="5000"/>
                  </a:schemeClr>
                </a:solidFill>
              </a:rPr>
              <a:t>Francia</a:t>
            </a:r>
            <a:r>
              <a:rPr lang="en-US" sz="2400" b="1" dirty="0" smtClean="0">
                <a:solidFill>
                  <a:schemeClr val="accent4">
                    <a:lumMod val="95000"/>
                    <a:lumOff val="5000"/>
                  </a:schemeClr>
                </a:solidFill>
              </a:rPr>
              <a:t> y Gran </a:t>
            </a:r>
            <a:r>
              <a:rPr lang="en-US" sz="2400" b="1" dirty="0" err="1" smtClean="0">
                <a:solidFill>
                  <a:schemeClr val="accent4">
                    <a:lumMod val="95000"/>
                    <a:lumOff val="5000"/>
                  </a:schemeClr>
                </a:solidFill>
              </a:rPr>
              <a:t>Bretaña</a:t>
            </a:r>
            <a:r>
              <a:rPr lang="en-US" sz="2400" b="1" dirty="0" smtClean="0">
                <a:solidFill>
                  <a:schemeClr val="accent4">
                    <a:lumMod val="95000"/>
                    <a:lumOff val="5000"/>
                  </a:schemeClr>
                </a:solidFill>
              </a:rPr>
              <a:t> </a:t>
            </a:r>
            <a:r>
              <a:rPr lang="en-US" sz="2400" b="1" dirty="0" err="1" smtClean="0">
                <a:solidFill>
                  <a:schemeClr val="accent4">
                    <a:lumMod val="95000"/>
                    <a:lumOff val="5000"/>
                  </a:schemeClr>
                </a:solidFill>
              </a:rPr>
              <a:t>por</a:t>
            </a:r>
            <a:r>
              <a:rPr lang="en-US" sz="2400" b="1" dirty="0" smtClean="0">
                <a:solidFill>
                  <a:schemeClr val="accent4">
                    <a:lumMod val="95000"/>
                    <a:lumOff val="5000"/>
                  </a:schemeClr>
                </a:solidFill>
              </a:rPr>
              <a:t> </a:t>
            </a:r>
            <a:r>
              <a:rPr lang="en-US" sz="2400" b="1" dirty="0" err="1" smtClean="0">
                <a:solidFill>
                  <a:schemeClr val="accent4">
                    <a:lumMod val="95000"/>
                    <a:lumOff val="5000"/>
                  </a:schemeClr>
                </a:solidFill>
              </a:rPr>
              <a:t>sus</a:t>
            </a:r>
            <a:r>
              <a:rPr lang="en-US" sz="2400" b="1" dirty="0" smtClean="0">
                <a:solidFill>
                  <a:schemeClr val="accent4">
                    <a:lumMod val="95000"/>
                    <a:lumOff val="5000"/>
                  </a:schemeClr>
                </a:solidFill>
              </a:rPr>
              <a:t> </a:t>
            </a:r>
            <a:r>
              <a:rPr lang="en-US" sz="2400" b="1" dirty="0" err="1" smtClean="0">
                <a:solidFill>
                  <a:schemeClr val="accent4">
                    <a:lumMod val="95000"/>
                    <a:lumOff val="5000"/>
                  </a:schemeClr>
                </a:solidFill>
              </a:rPr>
              <a:t>inversiones</a:t>
            </a:r>
            <a:r>
              <a:rPr lang="en-US" sz="2400" b="1" dirty="0" smtClean="0">
                <a:solidFill>
                  <a:schemeClr val="accent4">
                    <a:lumMod val="95000"/>
                    <a:lumOff val="5000"/>
                  </a:schemeClr>
                </a:solidFill>
              </a:rPr>
              <a:t>; Israel </a:t>
            </a:r>
            <a:r>
              <a:rPr lang="en-US" sz="2400" b="1" dirty="0" err="1" smtClean="0">
                <a:solidFill>
                  <a:schemeClr val="accent4">
                    <a:lumMod val="95000"/>
                    <a:lumOff val="5000"/>
                  </a:schemeClr>
                </a:solidFill>
              </a:rPr>
              <a:t>por</a:t>
            </a:r>
            <a:r>
              <a:rPr lang="en-US" sz="2400" b="1" dirty="0" smtClean="0">
                <a:solidFill>
                  <a:schemeClr val="accent4">
                    <a:lumMod val="95000"/>
                    <a:lumOff val="5000"/>
                  </a:schemeClr>
                </a:solidFill>
              </a:rPr>
              <a:t> </a:t>
            </a:r>
            <a:r>
              <a:rPr lang="en-US" sz="2400" b="1" dirty="0" err="1" smtClean="0">
                <a:solidFill>
                  <a:schemeClr val="accent4">
                    <a:lumMod val="95000"/>
                    <a:lumOff val="5000"/>
                  </a:schemeClr>
                </a:solidFill>
              </a:rPr>
              <a:t>su</a:t>
            </a:r>
            <a:r>
              <a:rPr lang="en-US" sz="2400" b="1" dirty="0" smtClean="0">
                <a:solidFill>
                  <a:schemeClr val="accent4">
                    <a:lumMod val="95000"/>
                    <a:lumOff val="5000"/>
                  </a:schemeClr>
                </a:solidFill>
              </a:rPr>
              <a:t> </a:t>
            </a:r>
            <a:r>
              <a:rPr lang="en-US" sz="2400" b="1" dirty="0" err="1" smtClean="0">
                <a:solidFill>
                  <a:schemeClr val="accent4">
                    <a:lumMod val="95000"/>
                    <a:lumOff val="5000"/>
                  </a:schemeClr>
                </a:solidFill>
              </a:rPr>
              <a:t>supervivencia</a:t>
            </a:r>
            <a:r>
              <a:rPr lang="en-US" sz="2400" b="1" dirty="0" smtClean="0">
                <a:solidFill>
                  <a:schemeClr val="accent4">
                    <a:lumMod val="95000"/>
                    <a:lumOff val="5000"/>
                  </a:schemeClr>
                </a:solidFill>
              </a:rPr>
              <a:t>. </a:t>
            </a:r>
            <a:endParaRPr lang="es-ES" sz="2400" b="1" dirty="0">
              <a:solidFill>
                <a:schemeClr val="accent4">
                  <a:lumMod val="95000"/>
                  <a:lumOff val="5000"/>
                </a:schemeClr>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1" name="Picture 1"/>
          <p:cNvPicPr>
            <a:picLocks noChangeAspect="1" noChangeArrowheads="1"/>
          </p:cNvPicPr>
          <p:nvPr/>
        </p:nvPicPr>
        <p:blipFill>
          <a:blip r:embed="rId3" cstate="print"/>
          <a:srcRect/>
          <a:stretch>
            <a:fillRect/>
          </a:stretch>
        </p:blipFill>
        <p:spPr bwMode="auto">
          <a:xfrm>
            <a:off x="533400" y="1752600"/>
            <a:ext cx="7297738" cy="4452937"/>
          </a:xfrm>
          <a:prstGeom prst="rect">
            <a:avLst/>
          </a:prstGeom>
          <a:noFill/>
          <a:ln w="9525">
            <a:noFill/>
            <a:round/>
            <a:headEnd/>
            <a:tailEnd/>
          </a:ln>
        </p:spPr>
      </p:pic>
      <p:sp>
        <p:nvSpPr>
          <p:cNvPr id="17412" name="Rectangle 2"/>
          <p:cNvSpPr>
            <a:spLocks noGrp="1" noChangeArrowheads="1"/>
          </p:cNvSpPr>
          <p:nvPr>
            <p:ph type="title"/>
          </p:nvPr>
        </p:nvSpPr>
        <p:spPr>
          <a:xfrm>
            <a:off x="457200" y="274638"/>
            <a:ext cx="8229600" cy="1143000"/>
          </a:xfrm>
        </p:spPr>
        <p:txBody>
          <a:bodyPr/>
          <a:lstStyle/>
          <a:p>
            <a:r>
              <a:rPr lang="es-ES" sz="4400" dirty="0" smtClean="0">
                <a:solidFill>
                  <a:srgbClr val="C00000"/>
                </a:solidFill>
                <a:effectLst>
                  <a:outerShdw blurRad="38100" dist="38100" dir="2700000" algn="tl">
                    <a:srgbClr val="000000">
                      <a:alpha val="43137"/>
                    </a:srgbClr>
                  </a:outerShdw>
                </a:effectLst>
              </a:rPr>
              <a:t>Yerushaláyim - </a:t>
            </a:r>
            <a:r>
              <a:rPr lang="he-IL" sz="4400" dirty="0" smtClean="0">
                <a:solidFill>
                  <a:srgbClr val="C00000"/>
                </a:solidFill>
                <a:effectLst>
                  <a:outerShdw blurRad="38100" dist="38100" dir="2700000" algn="tl">
                    <a:srgbClr val="000000">
                      <a:alpha val="43137"/>
                    </a:srgbClr>
                  </a:outerShdw>
                </a:effectLst>
              </a:rPr>
              <a:t>ירושלים</a:t>
            </a:r>
            <a:endParaRPr lang="es-ES" sz="4400" dirty="0" smtClean="0">
              <a:solidFill>
                <a:srgbClr val="C00000"/>
              </a:solidFill>
              <a:effectLst>
                <a:outerShdw blurRad="38100" dist="38100" dir="2700000" algn="tl">
                  <a:srgbClr val="000000">
                    <a:alpha val="43137"/>
                  </a:srgbClr>
                </a:outerShdw>
              </a:effectLst>
            </a:endParaRPr>
          </a:p>
        </p:txBody>
      </p:sp>
      <p:sp>
        <p:nvSpPr>
          <p:cNvPr id="17413" name="Text Box 3"/>
          <p:cNvSpPr txBox="1">
            <a:spLocks noChangeArrowheads="1"/>
          </p:cNvSpPr>
          <p:nvPr/>
        </p:nvSpPr>
        <p:spPr bwMode="auto">
          <a:xfrm>
            <a:off x="685800" y="1371600"/>
            <a:ext cx="7772400" cy="4876800"/>
          </a:xfrm>
          <a:prstGeom prst="rect">
            <a:avLst/>
          </a:prstGeom>
          <a:noFill/>
          <a:ln w="9525">
            <a:noFill/>
            <a:round/>
            <a:headEnd/>
            <a:tailEnd/>
          </a:ln>
        </p:spPr>
        <p:txBody>
          <a:bodyPr lIns="90000" tIns="45000" rIns="90000" bIns="45000"/>
          <a:lstStyle/>
          <a:p>
            <a:pPr>
              <a:buFont typeface="Arial" pitchFamily="34" charset="0"/>
              <a:buChar char="•"/>
            </a:pPr>
            <a:endParaRPr lang="es-ES" sz="2400" b="1" dirty="0">
              <a:solidFill>
                <a:schemeClr val="accent4">
                  <a:lumMod val="95000"/>
                  <a:lumOff val="5000"/>
                </a:schemeClr>
              </a:solidFill>
            </a:endParaRPr>
          </a:p>
        </p:txBody>
      </p:sp>
      <p:pic>
        <p:nvPicPr>
          <p:cNvPr id="3074" name="Picture 2"/>
          <p:cNvPicPr>
            <a:picLocks noChangeAspect="1" noChangeArrowheads="1"/>
          </p:cNvPicPr>
          <p:nvPr/>
        </p:nvPicPr>
        <p:blipFill>
          <a:blip r:embed="rId4" cstate="print"/>
          <a:srcRect/>
          <a:stretch>
            <a:fillRect/>
          </a:stretch>
        </p:blipFill>
        <p:spPr bwMode="auto">
          <a:xfrm>
            <a:off x="1905001" y="1574800"/>
            <a:ext cx="4258788" cy="5283200"/>
          </a:xfrm>
          <a:prstGeom prst="rect">
            <a:avLst/>
          </a:prstGeom>
          <a:noFill/>
          <a:ln w="9525">
            <a:noFill/>
            <a:miter lim="800000"/>
            <a:headEnd/>
            <a:tailEnd/>
          </a:ln>
          <a:effectLst/>
        </p:spPr>
      </p:pic>
    </p:spTree>
  </p:cSld>
  <p:clrMapOvr>
    <a:masterClrMapping/>
  </p:clrMapOvr>
  <p:transition spd="med" advTm="0"/>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1" name="Picture 1"/>
          <p:cNvPicPr>
            <a:picLocks noChangeAspect="1" noChangeArrowheads="1"/>
          </p:cNvPicPr>
          <p:nvPr/>
        </p:nvPicPr>
        <p:blipFill>
          <a:blip r:embed="rId3" cstate="print"/>
          <a:srcRect/>
          <a:stretch>
            <a:fillRect/>
          </a:stretch>
        </p:blipFill>
        <p:spPr bwMode="auto">
          <a:xfrm>
            <a:off x="533400" y="1752600"/>
            <a:ext cx="7297738" cy="4452937"/>
          </a:xfrm>
          <a:prstGeom prst="rect">
            <a:avLst/>
          </a:prstGeom>
          <a:noFill/>
          <a:ln w="9525">
            <a:noFill/>
            <a:round/>
            <a:headEnd/>
            <a:tailEnd/>
          </a:ln>
        </p:spPr>
      </p:pic>
      <p:sp>
        <p:nvSpPr>
          <p:cNvPr id="17412" name="Rectangle 2"/>
          <p:cNvSpPr>
            <a:spLocks noGrp="1" noChangeArrowheads="1"/>
          </p:cNvSpPr>
          <p:nvPr>
            <p:ph type="title"/>
          </p:nvPr>
        </p:nvSpPr>
        <p:spPr>
          <a:xfrm>
            <a:off x="457200" y="274638"/>
            <a:ext cx="8229600" cy="1143000"/>
          </a:xfrm>
        </p:spPr>
        <p:txBody>
          <a:bodyPr/>
          <a:lstStyle/>
          <a:p>
            <a:r>
              <a:rPr lang="es-ES" sz="4400" dirty="0" smtClean="0">
                <a:solidFill>
                  <a:srgbClr val="C00000"/>
                </a:solidFill>
                <a:effectLst>
                  <a:outerShdw blurRad="38100" dist="38100" dir="2700000" algn="tl">
                    <a:srgbClr val="000000">
                      <a:alpha val="43137"/>
                    </a:srgbClr>
                  </a:outerShdw>
                </a:effectLst>
              </a:rPr>
              <a:t>Yerushaláyim - </a:t>
            </a:r>
            <a:r>
              <a:rPr lang="he-IL" sz="4400" dirty="0" smtClean="0">
                <a:solidFill>
                  <a:srgbClr val="C00000"/>
                </a:solidFill>
                <a:effectLst>
                  <a:outerShdw blurRad="38100" dist="38100" dir="2700000" algn="tl">
                    <a:srgbClr val="000000">
                      <a:alpha val="43137"/>
                    </a:srgbClr>
                  </a:outerShdw>
                </a:effectLst>
              </a:rPr>
              <a:t>ירושלים</a:t>
            </a:r>
            <a:endParaRPr lang="es-ES" sz="4400" dirty="0" smtClean="0">
              <a:solidFill>
                <a:srgbClr val="C00000"/>
              </a:solidFill>
              <a:effectLst>
                <a:outerShdw blurRad="38100" dist="38100" dir="2700000" algn="tl">
                  <a:srgbClr val="000000">
                    <a:alpha val="43137"/>
                  </a:srgbClr>
                </a:outerShdw>
              </a:effectLst>
            </a:endParaRPr>
          </a:p>
        </p:txBody>
      </p:sp>
      <p:sp>
        <p:nvSpPr>
          <p:cNvPr id="17413" name="Text Box 3"/>
          <p:cNvSpPr txBox="1">
            <a:spLocks noChangeArrowheads="1"/>
          </p:cNvSpPr>
          <p:nvPr/>
        </p:nvSpPr>
        <p:spPr bwMode="auto">
          <a:xfrm>
            <a:off x="685800" y="1371600"/>
            <a:ext cx="7772400" cy="4876800"/>
          </a:xfrm>
          <a:prstGeom prst="rect">
            <a:avLst/>
          </a:prstGeom>
          <a:noFill/>
          <a:ln w="9525">
            <a:noFill/>
            <a:round/>
            <a:headEnd/>
            <a:tailEnd/>
          </a:ln>
        </p:spPr>
        <p:txBody>
          <a:bodyPr lIns="90000" tIns="45000" rIns="90000" bIns="45000"/>
          <a:lstStyle/>
          <a:p>
            <a:pPr>
              <a:buFont typeface="Arial" pitchFamily="34" charset="0"/>
              <a:buChar char="•"/>
            </a:pPr>
            <a:endParaRPr lang="en-US" sz="2400" b="1" dirty="0" smtClean="0">
              <a:solidFill>
                <a:schemeClr val="accent4">
                  <a:lumMod val="95000"/>
                  <a:lumOff val="5000"/>
                </a:schemeClr>
              </a:solidFill>
            </a:endParaRPr>
          </a:p>
          <a:p>
            <a:pPr>
              <a:buFont typeface="Arial" pitchFamily="34" charset="0"/>
              <a:buChar char="•"/>
            </a:pPr>
            <a:r>
              <a:rPr lang="en-US" sz="2400" b="1" dirty="0" err="1" smtClean="0">
                <a:solidFill>
                  <a:schemeClr val="accent4">
                    <a:lumMod val="95000"/>
                    <a:lumOff val="5000"/>
                  </a:schemeClr>
                </a:solidFill>
              </a:rPr>
              <a:t>Seguido</a:t>
            </a:r>
            <a:r>
              <a:rPr lang="en-US" sz="2400" b="1" dirty="0" smtClean="0">
                <a:solidFill>
                  <a:schemeClr val="accent4">
                    <a:lumMod val="95000"/>
                    <a:lumOff val="5000"/>
                  </a:schemeClr>
                </a:solidFill>
              </a:rPr>
              <a:t> en </a:t>
            </a:r>
            <a:r>
              <a:rPr lang="en-US" sz="2400" b="1" dirty="0" err="1" smtClean="0">
                <a:solidFill>
                  <a:schemeClr val="accent4">
                    <a:lumMod val="95000"/>
                    <a:lumOff val="5000"/>
                  </a:schemeClr>
                </a:solidFill>
              </a:rPr>
              <a:t>órden</a:t>
            </a:r>
            <a:r>
              <a:rPr lang="en-US" sz="2400" b="1" dirty="0" smtClean="0">
                <a:solidFill>
                  <a:schemeClr val="accent4">
                    <a:lumMod val="95000"/>
                    <a:lumOff val="5000"/>
                  </a:schemeClr>
                </a:solidFill>
              </a:rPr>
              <a:t> </a:t>
            </a:r>
            <a:r>
              <a:rPr lang="en-US" sz="2400" b="1" dirty="0" err="1" smtClean="0">
                <a:solidFill>
                  <a:schemeClr val="accent4">
                    <a:lumMod val="95000"/>
                    <a:lumOff val="5000"/>
                  </a:schemeClr>
                </a:solidFill>
              </a:rPr>
              <a:t>como</a:t>
            </a:r>
            <a:r>
              <a:rPr lang="en-US" sz="2400" b="1" dirty="0" smtClean="0">
                <a:solidFill>
                  <a:schemeClr val="accent4">
                    <a:lumMod val="95000"/>
                    <a:lumOff val="5000"/>
                  </a:schemeClr>
                </a:solidFill>
              </a:rPr>
              <a:t> </a:t>
            </a:r>
            <a:r>
              <a:rPr lang="en-US" sz="2400" b="1" dirty="0" err="1" smtClean="0">
                <a:solidFill>
                  <a:schemeClr val="accent4">
                    <a:lumMod val="95000"/>
                    <a:lumOff val="5000"/>
                  </a:schemeClr>
                </a:solidFill>
              </a:rPr>
              <a:t>uno</a:t>
            </a:r>
            <a:r>
              <a:rPr lang="en-US" sz="2400" b="1" dirty="0" smtClean="0">
                <a:solidFill>
                  <a:schemeClr val="accent4">
                    <a:lumMod val="95000"/>
                    <a:lumOff val="5000"/>
                  </a:schemeClr>
                </a:solidFill>
              </a:rPr>
              <a:t> de los dos </a:t>
            </a:r>
            <a:r>
              <a:rPr lang="en-US" sz="2400" b="1" dirty="0" err="1" smtClean="0">
                <a:solidFill>
                  <a:schemeClr val="accent4">
                    <a:lumMod val="95000"/>
                    <a:lumOff val="5000"/>
                  </a:schemeClr>
                </a:solidFill>
              </a:rPr>
              <a:t>grandes</a:t>
            </a:r>
            <a:r>
              <a:rPr lang="en-US" sz="2400" b="1" dirty="0" smtClean="0">
                <a:solidFill>
                  <a:schemeClr val="accent4">
                    <a:lumMod val="95000"/>
                    <a:lumOff val="5000"/>
                  </a:schemeClr>
                </a:solidFill>
              </a:rPr>
              <a:t> </a:t>
            </a:r>
            <a:r>
              <a:rPr lang="en-US" sz="2400" b="1" dirty="0" err="1" smtClean="0">
                <a:solidFill>
                  <a:schemeClr val="accent4">
                    <a:lumMod val="95000"/>
                    <a:lumOff val="5000"/>
                  </a:schemeClr>
                </a:solidFill>
              </a:rPr>
              <a:t>milagros</a:t>
            </a:r>
            <a:r>
              <a:rPr lang="en-US" sz="2400" b="1" dirty="0" smtClean="0">
                <a:solidFill>
                  <a:schemeClr val="accent4">
                    <a:lumMod val="95000"/>
                    <a:lumOff val="5000"/>
                  </a:schemeClr>
                </a:solidFill>
              </a:rPr>
              <a:t> de </a:t>
            </a:r>
            <a:r>
              <a:rPr lang="en-US" sz="2400" b="1" dirty="0" err="1" smtClean="0">
                <a:solidFill>
                  <a:schemeClr val="accent4">
                    <a:lumMod val="95000"/>
                    <a:lumOff val="5000"/>
                  </a:schemeClr>
                </a:solidFill>
              </a:rPr>
              <a:t>nuestro</a:t>
            </a:r>
            <a:r>
              <a:rPr lang="en-US" sz="2400" b="1" dirty="0" smtClean="0">
                <a:solidFill>
                  <a:schemeClr val="accent4">
                    <a:lumMod val="95000"/>
                    <a:lumOff val="5000"/>
                  </a:schemeClr>
                </a:solidFill>
              </a:rPr>
              <a:t> </a:t>
            </a:r>
            <a:r>
              <a:rPr lang="en-US" sz="2400" b="1" dirty="0" err="1" smtClean="0">
                <a:solidFill>
                  <a:schemeClr val="accent4">
                    <a:lumMod val="95000"/>
                    <a:lumOff val="5000"/>
                  </a:schemeClr>
                </a:solidFill>
              </a:rPr>
              <a:t>tiempo</a:t>
            </a:r>
            <a:r>
              <a:rPr lang="en-US" sz="2400" b="1" dirty="0" smtClean="0">
                <a:solidFill>
                  <a:schemeClr val="accent4">
                    <a:lumMod val="95000"/>
                    <a:lumOff val="5000"/>
                  </a:schemeClr>
                </a:solidFill>
              </a:rPr>
              <a:t> </a:t>
            </a:r>
            <a:r>
              <a:rPr lang="en-US" sz="2400" b="1" dirty="0" err="1" smtClean="0">
                <a:solidFill>
                  <a:schemeClr val="accent4">
                    <a:lumMod val="95000"/>
                    <a:lumOff val="5000"/>
                  </a:schemeClr>
                </a:solidFill>
              </a:rPr>
              <a:t>vino</a:t>
            </a:r>
            <a:r>
              <a:rPr lang="en-US" sz="2400" b="1" dirty="0" smtClean="0">
                <a:solidFill>
                  <a:schemeClr val="accent4">
                    <a:lumMod val="95000"/>
                    <a:lumOff val="5000"/>
                  </a:schemeClr>
                </a:solidFill>
              </a:rPr>
              <a:t> a ser el </a:t>
            </a:r>
            <a:r>
              <a:rPr lang="en-US" sz="2400" b="1" dirty="0" err="1" smtClean="0">
                <a:solidFill>
                  <a:schemeClr val="accent4">
                    <a:lumMod val="95000"/>
                    <a:lumOff val="5000"/>
                  </a:schemeClr>
                </a:solidFill>
              </a:rPr>
              <a:t>Dia</a:t>
            </a:r>
            <a:r>
              <a:rPr lang="en-US" sz="2400" b="1" dirty="0" smtClean="0">
                <a:solidFill>
                  <a:schemeClr val="accent4">
                    <a:lumMod val="95000"/>
                    <a:lumOff val="5000"/>
                  </a:schemeClr>
                </a:solidFill>
              </a:rPr>
              <a:t> de </a:t>
            </a:r>
            <a:r>
              <a:rPr lang="en-US" sz="2400" b="1" dirty="0" err="1" smtClean="0">
                <a:solidFill>
                  <a:schemeClr val="accent4">
                    <a:lumMod val="95000"/>
                    <a:lumOff val="5000"/>
                  </a:schemeClr>
                </a:solidFill>
              </a:rPr>
              <a:t>Jerusalén</a:t>
            </a:r>
            <a:r>
              <a:rPr lang="en-US" sz="2400" b="1" dirty="0" smtClean="0">
                <a:solidFill>
                  <a:schemeClr val="accent4">
                    <a:lumMod val="95000"/>
                    <a:lumOff val="5000"/>
                  </a:schemeClr>
                </a:solidFill>
              </a:rPr>
              <a:t>, </a:t>
            </a:r>
            <a:r>
              <a:rPr lang="en-US" sz="2400" b="1" dirty="0" err="1" smtClean="0">
                <a:solidFill>
                  <a:schemeClr val="accent4">
                    <a:lumMod val="95000"/>
                    <a:lumOff val="5000"/>
                  </a:schemeClr>
                </a:solidFill>
              </a:rPr>
              <a:t>después</a:t>
            </a:r>
            <a:r>
              <a:rPr lang="en-US" sz="2400" b="1" dirty="0" smtClean="0">
                <a:solidFill>
                  <a:schemeClr val="accent4">
                    <a:lumMod val="95000"/>
                    <a:lumOff val="5000"/>
                  </a:schemeClr>
                </a:solidFill>
              </a:rPr>
              <a:t> de la </a:t>
            </a:r>
            <a:r>
              <a:rPr lang="en-US" sz="2400" b="1" dirty="0" err="1" smtClean="0">
                <a:solidFill>
                  <a:schemeClr val="accent4">
                    <a:lumMod val="95000"/>
                    <a:lumOff val="5000"/>
                  </a:schemeClr>
                </a:solidFill>
              </a:rPr>
              <a:t>Declaración</a:t>
            </a:r>
            <a:r>
              <a:rPr lang="en-US" sz="2400" b="1" dirty="0" smtClean="0">
                <a:solidFill>
                  <a:schemeClr val="accent4">
                    <a:lumMod val="95000"/>
                    <a:lumOff val="5000"/>
                  </a:schemeClr>
                </a:solidFill>
              </a:rPr>
              <a:t> del Estado de Israel en 1948.</a:t>
            </a:r>
          </a:p>
          <a:p>
            <a:pPr>
              <a:buFont typeface="Arial" pitchFamily="34" charset="0"/>
              <a:buChar char="•"/>
            </a:pPr>
            <a:endParaRPr lang="en-US" sz="2400" b="1" dirty="0" smtClean="0">
              <a:solidFill>
                <a:schemeClr val="accent4">
                  <a:lumMod val="95000"/>
                  <a:lumOff val="5000"/>
                </a:schemeClr>
              </a:solidFill>
            </a:endParaRPr>
          </a:p>
          <a:p>
            <a:pPr>
              <a:buFont typeface="Arial" pitchFamily="34" charset="0"/>
              <a:buChar char="•"/>
            </a:pPr>
            <a:r>
              <a:rPr lang="en-US" sz="2400" b="1" dirty="0" err="1" smtClean="0">
                <a:solidFill>
                  <a:schemeClr val="accent4">
                    <a:lumMod val="95000"/>
                    <a:lumOff val="5000"/>
                  </a:schemeClr>
                </a:solidFill>
              </a:rPr>
              <a:t>Pregunta</a:t>
            </a:r>
            <a:r>
              <a:rPr lang="en-US" sz="2400" b="1" dirty="0" smtClean="0">
                <a:solidFill>
                  <a:schemeClr val="accent4">
                    <a:lumMod val="95000"/>
                    <a:lumOff val="5000"/>
                  </a:schemeClr>
                </a:solidFill>
              </a:rPr>
              <a:t>:</a:t>
            </a:r>
          </a:p>
          <a:p>
            <a:pPr>
              <a:buFont typeface="Arial" pitchFamily="34" charset="0"/>
              <a:buChar char="•"/>
            </a:pPr>
            <a:r>
              <a:rPr lang="en-US" sz="2400" b="1" dirty="0" err="1" smtClean="0">
                <a:solidFill>
                  <a:schemeClr val="accent4">
                    <a:lumMod val="95000"/>
                    <a:lumOff val="5000"/>
                  </a:schemeClr>
                </a:solidFill>
              </a:rPr>
              <a:t>Dónde</a:t>
            </a:r>
            <a:r>
              <a:rPr lang="en-US" sz="2400" b="1" dirty="0" smtClean="0">
                <a:solidFill>
                  <a:schemeClr val="accent4">
                    <a:lumMod val="95000"/>
                    <a:lumOff val="5000"/>
                  </a:schemeClr>
                </a:solidFill>
              </a:rPr>
              <a:t> </a:t>
            </a:r>
            <a:r>
              <a:rPr lang="en-US" sz="2400" b="1" dirty="0" err="1" smtClean="0">
                <a:solidFill>
                  <a:schemeClr val="accent4">
                    <a:lumMod val="95000"/>
                    <a:lumOff val="5000"/>
                  </a:schemeClr>
                </a:solidFill>
              </a:rPr>
              <a:t>menciona</a:t>
            </a:r>
            <a:r>
              <a:rPr lang="en-US" sz="2400" b="1" dirty="0" smtClean="0">
                <a:solidFill>
                  <a:schemeClr val="accent4">
                    <a:lumMod val="95000"/>
                    <a:lumOff val="5000"/>
                  </a:schemeClr>
                </a:solidFill>
              </a:rPr>
              <a:t> la </a:t>
            </a:r>
            <a:r>
              <a:rPr lang="en-US" sz="2400" b="1" dirty="0" err="1" smtClean="0">
                <a:solidFill>
                  <a:schemeClr val="accent4">
                    <a:lumMod val="95000"/>
                    <a:lumOff val="5000"/>
                  </a:schemeClr>
                </a:solidFill>
              </a:rPr>
              <a:t>Toráh</a:t>
            </a:r>
            <a:r>
              <a:rPr lang="en-US" sz="2400" b="1" dirty="0" smtClean="0">
                <a:solidFill>
                  <a:schemeClr val="accent4">
                    <a:lumMod val="95000"/>
                    <a:lumOff val="5000"/>
                  </a:schemeClr>
                </a:solidFill>
              </a:rPr>
              <a:t> a la ciudad de </a:t>
            </a:r>
            <a:r>
              <a:rPr lang="en-US" sz="2400" b="1" dirty="0" err="1" smtClean="0">
                <a:solidFill>
                  <a:schemeClr val="accent4">
                    <a:lumMod val="95000"/>
                    <a:lumOff val="5000"/>
                  </a:schemeClr>
                </a:solidFill>
              </a:rPr>
              <a:t>Jerusalén</a:t>
            </a:r>
            <a:r>
              <a:rPr lang="en-US" sz="2400" b="1" dirty="0" smtClean="0">
                <a:solidFill>
                  <a:schemeClr val="accent4">
                    <a:lumMod val="95000"/>
                    <a:lumOff val="5000"/>
                  </a:schemeClr>
                </a:solidFill>
              </a:rPr>
              <a:t>?</a:t>
            </a:r>
          </a:p>
          <a:p>
            <a:pPr>
              <a:buFont typeface="Arial" pitchFamily="34" charset="0"/>
              <a:buChar char="•"/>
            </a:pPr>
            <a:endParaRPr lang="en-US" sz="2400" b="1" dirty="0" smtClean="0">
              <a:solidFill>
                <a:schemeClr val="accent4">
                  <a:lumMod val="95000"/>
                  <a:lumOff val="5000"/>
                </a:schemeClr>
              </a:solidFill>
            </a:endParaRPr>
          </a:p>
          <a:p>
            <a:pPr>
              <a:buFont typeface="Arial" pitchFamily="34" charset="0"/>
              <a:buChar char="•"/>
            </a:pPr>
            <a:r>
              <a:rPr lang="en-US" sz="2400" b="1" dirty="0" smtClean="0">
                <a:solidFill>
                  <a:schemeClr val="accent4">
                    <a:lumMod val="95000"/>
                    <a:lumOff val="5000"/>
                  </a:schemeClr>
                </a:solidFill>
              </a:rPr>
              <a:t>La </a:t>
            </a:r>
            <a:r>
              <a:rPr lang="en-US" sz="2400" b="1" dirty="0" err="1" smtClean="0">
                <a:solidFill>
                  <a:schemeClr val="accent4">
                    <a:lumMod val="95000"/>
                    <a:lumOff val="5000"/>
                  </a:schemeClr>
                </a:solidFill>
              </a:rPr>
              <a:t>Toráh</a:t>
            </a:r>
            <a:r>
              <a:rPr lang="en-US" sz="2400" b="1" dirty="0" smtClean="0">
                <a:solidFill>
                  <a:schemeClr val="accent4">
                    <a:lumMod val="95000"/>
                    <a:lumOff val="5000"/>
                  </a:schemeClr>
                </a:solidFill>
              </a:rPr>
              <a:t> no la </a:t>
            </a:r>
            <a:r>
              <a:rPr lang="en-US" sz="2400" b="1" dirty="0" err="1" smtClean="0">
                <a:solidFill>
                  <a:schemeClr val="accent4">
                    <a:lumMod val="95000"/>
                    <a:lumOff val="5000"/>
                  </a:schemeClr>
                </a:solidFill>
              </a:rPr>
              <a:t>menciona</a:t>
            </a:r>
            <a:r>
              <a:rPr lang="en-US" sz="2400" b="1" dirty="0" smtClean="0">
                <a:solidFill>
                  <a:schemeClr val="accent4">
                    <a:lumMod val="95000"/>
                    <a:lumOff val="5000"/>
                  </a:schemeClr>
                </a:solidFill>
              </a:rPr>
              <a:t> </a:t>
            </a:r>
            <a:r>
              <a:rPr lang="en-US" sz="2400" b="1" dirty="0" err="1" smtClean="0">
                <a:solidFill>
                  <a:schemeClr val="accent4">
                    <a:lumMod val="95000"/>
                    <a:lumOff val="5000"/>
                  </a:schemeClr>
                </a:solidFill>
              </a:rPr>
              <a:t>como</a:t>
            </a:r>
            <a:r>
              <a:rPr lang="en-US" sz="2400" b="1" dirty="0" smtClean="0">
                <a:solidFill>
                  <a:schemeClr val="accent4">
                    <a:lumMod val="95000"/>
                    <a:lumOff val="5000"/>
                  </a:schemeClr>
                </a:solidFill>
              </a:rPr>
              <a:t> </a:t>
            </a:r>
            <a:r>
              <a:rPr lang="en-US" sz="2400" b="1" dirty="0" err="1" smtClean="0">
                <a:solidFill>
                  <a:schemeClr val="accent4">
                    <a:lumMod val="95000"/>
                    <a:lumOff val="5000"/>
                  </a:schemeClr>
                </a:solidFill>
              </a:rPr>
              <a:t>tal</a:t>
            </a:r>
            <a:r>
              <a:rPr lang="en-US" sz="2400" b="1" dirty="0" smtClean="0">
                <a:solidFill>
                  <a:schemeClr val="accent4">
                    <a:lumMod val="95000"/>
                    <a:lumOff val="5000"/>
                  </a:schemeClr>
                </a:solidFill>
              </a:rPr>
              <a:t>.</a:t>
            </a:r>
          </a:p>
          <a:p>
            <a:pPr>
              <a:buFont typeface="Arial" pitchFamily="34" charset="0"/>
              <a:buChar char="•"/>
            </a:pPr>
            <a:endParaRPr lang="es-ES" sz="2400" b="1" dirty="0">
              <a:solidFill>
                <a:schemeClr val="accent4">
                  <a:lumMod val="95000"/>
                  <a:lumOff val="5000"/>
                </a:schemeClr>
              </a:solidFill>
            </a:endParaRPr>
          </a:p>
        </p:txBody>
      </p:sp>
    </p:spTree>
  </p:cSld>
  <p:clrMapOvr>
    <a:masterClrMapping/>
  </p:clrMapOvr>
  <p:transition spd="med" advTm="0"/>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1" name="Picture 1"/>
          <p:cNvPicPr>
            <a:picLocks noChangeAspect="1" noChangeArrowheads="1"/>
          </p:cNvPicPr>
          <p:nvPr/>
        </p:nvPicPr>
        <p:blipFill>
          <a:blip r:embed="rId3" cstate="print"/>
          <a:srcRect/>
          <a:stretch>
            <a:fillRect/>
          </a:stretch>
        </p:blipFill>
        <p:spPr bwMode="auto">
          <a:xfrm>
            <a:off x="533400" y="1752600"/>
            <a:ext cx="7297738" cy="4452937"/>
          </a:xfrm>
          <a:prstGeom prst="rect">
            <a:avLst/>
          </a:prstGeom>
          <a:noFill/>
          <a:ln w="9525">
            <a:noFill/>
            <a:round/>
            <a:headEnd/>
            <a:tailEnd/>
          </a:ln>
        </p:spPr>
      </p:pic>
      <p:sp>
        <p:nvSpPr>
          <p:cNvPr id="17412" name="Rectangle 2"/>
          <p:cNvSpPr>
            <a:spLocks noGrp="1" noChangeArrowheads="1"/>
          </p:cNvSpPr>
          <p:nvPr>
            <p:ph type="title"/>
          </p:nvPr>
        </p:nvSpPr>
        <p:spPr>
          <a:xfrm>
            <a:off x="457200" y="274638"/>
            <a:ext cx="8229600" cy="1143000"/>
          </a:xfrm>
        </p:spPr>
        <p:txBody>
          <a:bodyPr/>
          <a:lstStyle/>
          <a:p>
            <a:r>
              <a:rPr lang="es-ES" sz="4400" dirty="0" smtClean="0">
                <a:solidFill>
                  <a:srgbClr val="C00000"/>
                </a:solidFill>
                <a:effectLst>
                  <a:outerShdw blurRad="38100" dist="38100" dir="2700000" algn="tl">
                    <a:srgbClr val="000000">
                      <a:alpha val="43137"/>
                    </a:srgbClr>
                  </a:outerShdw>
                </a:effectLst>
              </a:rPr>
              <a:t>Yerushaláyim - </a:t>
            </a:r>
            <a:r>
              <a:rPr lang="he-IL" sz="4400" dirty="0" smtClean="0">
                <a:solidFill>
                  <a:srgbClr val="C00000"/>
                </a:solidFill>
                <a:effectLst>
                  <a:outerShdw blurRad="38100" dist="38100" dir="2700000" algn="tl">
                    <a:srgbClr val="000000">
                      <a:alpha val="43137"/>
                    </a:srgbClr>
                  </a:outerShdw>
                </a:effectLst>
              </a:rPr>
              <a:t>ירושלים</a:t>
            </a:r>
            <a:endParaRPr lang="es-ES" sz="4400" dirty="0" smtClean="0">
              <a:solidFill>
                <a:srgbClr val="C00000"/>
              </a:solidFill>
              <a:effectLst>
                <a:outerShdw blurRad="38100" dist="38100" dir="2700000" algn="tl">
                  <a:srgbClr val="000000">
                    <a:alpha val="43137"/>
                  </a:srgbClr>
                </a:outerShdw>
              </a:effectLst>
            </a:endParaRPr>
          </a:p>
        </p:txBody>
      </p:sp>
      <p:sp>
        <p:nvSpPr>
          <p:cNvPr id="17413" name="Text Box 3"/>
          <p:cNvSpPr txBox="1">
            <a:spLocks noChangeArrowheads="1"/>
          </p:cNvSpPr>
          <p:nvPr/>
        </p:nvSpPr>
        <p:spPr bwMode="auto">
          <a:xfrm>
            <a:off x="685800" y="1371600"/>
            <a:ext cx="7772400" cy="4876800"/>
          </a:xfrm>
          <a:prstGeom prst="rect">
            <a:avLst/>
          </a:prstGeom>
          <a:noFill/>
          <a:ln w="9525">
            <a:noFill/>
            <a:round/>
            <a:headEnd/>
            <a:tailEnd/>
          </a:ln>
        </p:spPr>
        <p:txBody>
          <a:bodyPr lIns="90000" tIns="45000" rIns="90000" bIns="45000"/>
          <a:lstStyle/>
          <a:p>
            <a:pPr>
              <a:buFont typeface="Arial" pitchFamily="34" charset="0"/>
              <a:buChar char="•"/>
            </a:pPr>
            <a:endParaRPr lang="es-CO" sz="2400" b="1" dirty="0" smtClean="0">
              <a:solidFill>
                <a:schemeClr val="accent4">
                  <a:lumMod val="95000"/>
                  <a:lumOff val="5000"/>
                </a:schemeClr>
              </a:solidFill>
            </a:endParaRPr>
          </a:p>
          <a:p>
            <a:pPr>
              <a:buFont typeface="Arial" pitchFamily="34" charset="0"/>
              <a:buChar char="•"/>
            </a:pPr>
            <a:r>
              <a:rPr lang="es-CO" sz="2400" b="1" dirty="0" smtClean="0">
                <a:solidFill>
                  <a:schemeClr val="accent4">
                    <a:lumMod val="95000"/>
                    <a:lumOff val="5000"/>
                  </a:schemeClr>
                </a:solidFill>
              </a:rPr>
              <a:t>Pero sus orígenes se remonta a los tiempos de </a:t>
            </a:r>
            <a:r>
              <a:rPr lang="es-CO" sz="2400" b="1" dirty="0" err="1" smtClean="0">
                <a:solidFill>
                  <a:schemeClr val="accent4">
                    <a:lumMod val="95000"/>
                    <a:lumOff val="5000"/>
                  </a:schemeClr>
                </a:solidFill>
              </a:rPr>
              <a:t>Melqui</a:t>
            </a:r>
            <a:r>
              <a:rPr lang="es-CO" sz="2400" b="1" dirty="0" smtClean="0">
                <a:solidFill>
                  <a:schemeClr val="accent4">
                    <a:lumMod val="95000"/>
                    <a:lumOff val="5000"/>
                  </a:schemeClr>
                </a:solidFill>
              </a:rPr>
              <a:t> </a:t>
            </a:r>
            <a:r>
              <a:rPr lang="es-CO" sz="2400" b="1" dirty="0" err="1" smtClean="0">
                <a:solidFill>
                  <a:schemeClr val="accent4">
                    <a:lumMod val="95000"/>
                    <a:lumOff val="5000"/>
                  </a:schemeClr>
                </a:solidFill>
              </a:rPr>
              <a:t>Tzedek</a:t>
            </a:r>
            <a:r>
              <a:rPr lang="es-CO" sz="2400" b="1" dirty="0" smtClean="0">
                <a:solidFill>
                  <a:schemeClr val="accent4">
                    <a:lumMod val="95000"/>
                    <a:lumOff val="5000"/>
                  </a:schemeClr>
                </a:solidFill>
              </a:rPr>
              <a:t>, rey de </a:t>
            </a:r>
            <a:r>
              <a:rPr lang="es-CO" sz="2400" b="1" dirty="0" err="1" smtClean="0">
                <a:solidFill>
                  <a:schemeClr val="accent4">
                    <a:lumMod val="95000"/>
                    <a:lumOff val="5000"/>
                  </a:schemeClr>
                </a:solidFill>
              </a:rPr>
              <a:t>Shalem</a:t>
            </a:r>
            <a:r>
              <a:rPr lang="es-CO" sz="2400" b="1" dirty="0" smtClean="0">
                <a:solidFill>
                  <a:schemeClr val="accent4">
                    <a:lumMod val="95000"/>
                    <a:lumOff val="5000"/>
                  </a:schemeClr>
                </a:solidFill>
              </a:rPr>
              <a:t>, cuando tiene su encuentro con Abraham después de éste haber ganado la guerra contra la cinco naciones.</a:t>
            </a:r>
          </a:p>
          <a:p>
            <a:pPr>
              <a:buFont typeface="Arial" pitchFamily="34" charset="0"/>
              <a:buChar char="•"/>
            </a:pPr>
            <a:endParaRPr lang="es-CO" sz="2400" b="1" dirty="0" smtClean="0">
              <a:solidFill>
                <a:schemeClr val="accent4">
                  <a:lumMod val="95000"/>
                  <a:lumOff val="5000"/>
                </a:schemeClr>
              </a:solidFill>
            </a:endParaRPr>
          </a:p>
          <a:p>
            <a:pPr>
              <a:buFont typeface="Arial" pitchFamily="34" charset="0"/>
              <a:buChar char="•"/>
            </a:pPr>
            <a:r>
              <a:rPr lang="es-CO" sz="2400" b="1" i="1" dirty="0" smtClean="0">
                <a:solidFill>
                  <a:schemeClr val="accent1">
                    <a:lumMod val="75000"/>
                  </a:schemeClr>
                </a:solidFill>
                <a:effectLst>
                  <a:outerShdw blurRad="38100" dist="38100" dir="2700000" algn="tl">
                    <a:srgbClr val="000000">
                      <a:alpha val="43137"/>
                    </a:srgbClr>
                  </a:outerShdw>
                </a:effectLst>
              </a:rPr>
              <a:t>14:8</a:t>
            </a:r>
            <a:r>
              <a:rPr lang="es-CO" sz="2400" b="1" i="1" dirty="0" smtClean="0">
                <a:solidFill>
                  <a:schemeClr val="accent1">
                    <a:lumMod val="75000"/>
                  </a:schemeClr>
                </a:solidFill>
              </a:rPr>
              <a:t> </a:t>
            </a:r>
            <a:r>
              <a:rPr lang="es-CO" sz="2400" b="1" i="1" dirty="0" smtClean="0">
                <a:solidFill>
                  <a:schemeClr val="accent4">
                    <a:lumMod val="75000"/>
                  </a:schemeClr>
                </a:solidFill>
              </a:rPr>
              <a:t> </a:t>
            </a:r>
            <a:r>
              <a:rPr lang="es-CO" sz="2400" b="1" i="1" dirty="0" err="1" smtClean="0">
                <a:solidFill>
                  <a:srgbClr val="F7AB21"/>
                </a:solidFill>
              </a:rPr>
              <a:t>Vayetse</a:t>
            </a:r>
            <a:r>
              <a:rPr lang="es-CO" sz="2400" b="1" i="1" dirty="0" smtClean="0">
                <a:solidFill>
                  <a:srgbClr val="F7AB21"/>
                </a:solidFill>
              </a:rPr>
              <a:t> </a:t>
            </a:r>
            <a:r>
              <a:rPr lang="es-CO" sz="2400" b="1" i="1" dirty="0" err="1" smtClean="0">
                <a:solidFill>
                  <a:srgbClr val="F7AB21"/>
                </a:solidFill>
              </a:rPr>
              <a:t>melej-Sdom</a:t>
            </a:r>
            <a:r>
              <a:rPr lang="es-CO" sz="2400" b="1" i="1" dirty="0" smtClean="0">
                <a:solidFill>
                  <a:srgbClr val="F7AB21"/>
                </a:solidFill>
              </a:rPr>
              <a:t> </a:t>
            </a:r>
            <a:r>
              <a:rPr lang="es-CO" sz="2400" b="1" i="1" dirty="0" err="1" smtClean="0">
                <a:solidFill>
                  <a:srgbClr val="F7AB21"/>
                </a:solidFill>
              </a:rPr>
              <a:t>umelej-Amorah</a:t>
            </a:r>
            <a:r>
              <a:rPr lang="es-CO" sz="2400" b="1" i="1" dirty="0" smtClean="0">
                <a:solidFill>
                  <a:srgbClr val="F7AB21"/>
                </a:solidFill>
              </a:rPr>
              <a:t> </a:t>
            </a:r>
            <a:r>
              <a:rPr lang="es-CO" sz="2400" b="1" i="1" dirty="0" err="1" smtClean="0">
                <a:solidFill>
                  <a:srgbClr val="F7AB21"/>
                </a:solidFill>
              </a:rPr>
              <a:t>umelej-Ademah</a:t>
            </a:r>
            <a:r>
              <a:rPr lang="es-CO" sz="2400" b="1" i="1" dirty="0" smtClean="0">
                <a:solidFill>
                  <a:srgbClr val="F7AB21"/>
                </a:solidFill>
              </a:rPr>
              <a:t> </a:t>
            </a:r>
            <a:r>
              <a:rPr lang="es-CO" sz="2400" b="1" i="1" dirty="0" err="1" smtClean="0">
                <a:solidFill>
                  <a:srgbClr val="F7AB21"/>
                </a:solidFill>
              </a:rPr>
              <a:t>umelej</a:t>
            </a:r>
            <a:r>
              <a:rPr lang="es-CO" sz="2400" b="1" i="1" dirty="0" smtClean="0">
                <a:solidFill>
                  <a:srgbClr val="F7AB21"/>
                </a:solidFill>
              </a:rPr>
              <a:t> </a:t>
            </a:r>
            <a:r>
              <a:rPr lang="es-CO" sz="2400" b="1" i="1" dirty="0" err="1" smtClean="0">
                <a:solidFill>
                  <a:srgbClr val="F7AB21"/>
                </a:solidFill>
              </a:rPr>
              <a:t>Tsvo'im</a:t>
            </a:r>
            <a:r>
              <a:rPr lang="es-CO" sz="2400" b="1" i="1" dirty="0" smtClean="0">
                <a:solidFill>
                  <a:srgbClr val="F7AB21"/>
                </a:solidFill>
              </a:rPr>
              <a:t> </a:t>
            </a:r>
            <a:r>
              <a:rPr lang="es-CO" sz="2400" b="1" i="1" dirty="0" err="1" smtClean="0">
                <a:solidFill>
                  <a:srgbClr val="F7AB21"/>
                </a:solidFill>
              </a:rPr>
              <a:t>umelej</a:t>
            </a:r>
            <a:r>
              <a:rPr lang="es-CO" sz="2400" b="1" i="1" dirty="0" smtClean="0">
                <a:solidFill>
                  <a:srgbClr val="F7AB21"/>
                </a:solidFill>
              </a:rPr>
              <a:t> </a:t>
            </a:r>
            <a:r>
              <a:rPr lang="es-CO" sz="2400" b="1" i="1" dirty="0" err="1" smtClean="0">
                <a:solidFill>
                  <a:srgbClr val="F7AB21"/>
                </a:solidFill>
              </a:rPr>
              <a:t>Bela</a:t>
            </a:r>
            <a:r>
              <a:rPr lang="es-CO" sz="2400" b="1" i="1" dirty="0" smtClean="0">
                <a:solidFill>
                  <a:srgbClr val="F7AB21"/>
                </a:solidFill>
              </a:rPr>
              <a:t> </a:t>
            </a:r>
            <a:r>
              <a:rPr lang="es-CO" sz="2400" b="1" i="1" dirty="0" err="1" smtClean="0">
                <a:solidFill>
                  <a:srgbClr val="F7AB21"/>
                </a:solidFill>
              </a:rPr>
              <a:t>hi-Tso'ar</a:t>
            </a:r>
            <a:r>
              <a:rPr lang="es-CO" sz="2400" b="1" i="1" dirty="0" smtClean="0">
                <a:solidFill>
                  <a:srgbClr val="F7AB21"/>
                </a:solidFill>
              </a:rPr>
              <a:t> </a:t>
            </a:r>
            <a:r>
              <a:rPr lang="es-CO" sz="2400" b="1" i="1" dirty="0" err="1" smtClean="0">
                <a:solidFill>
                  <a:srgbClr val="F7AB21"/>
                </a:solidFill>
              </a:rPr>
              <a:t>vaya'arju</a:t>
            </a:r>
            <a:r>
              <a:rPr lang="es-CO" sz="2400" b="1" i="1" dirty="0" smtClean="0">
                <a:solidFill>
                  <a:srgbClr val="F7AB21"/>
                </a:solidFill>
              </a:rPr>
              <a:t> </a:t>
            </a:r>
            <a:r>
              <a:rPr lang="es-CO" sz="2400" b="1" i="1" dirty="0" err="1" smtClean="0">
                <a:solidFill>
                  <a:srgbClr val="F7AB21"/>
                </a:solidFill>
              </a:rPr>
              <a:t>itam</a:t>
            </a:r>
            <a:r>
              <a:rPr lang="es-CO" sz="2400" b="1" i="1" dirty="0" smtClean="0">
                <a:solidFill>
                  <a:srgbClr val="F7AB21"/>
                </a:solidFill>
              </a:rPr>
              <a:t> </a:t>
            </a:r>
            <a:r>
              <a:rPr lang="es-CO" sz="2400" b="1" i="1" dirty="0" err="1" smtClean="0">
                <a:solidFill>
                  <a:srgbClr val="F7AB21"/>
                </a:solidFill>
              </a:rPr>
              <a:t>miljamah</a:t>
            </a:r>
            <a:r>
              <a:rPr lang="es-CO" sz="2400" b="1" i="1" dirty="0" smtClean="0">
                <a:solidFill>
                  <a:srgbClr val="F7AB21"/>
                </a:solidFill>
              </a:rPr>
              <a:t> </a:t>
            </a:r>
            <a:r>
              <a:rPr lang="es-CO" sz="2400" b="1" i="1" dirty="0" err="1" smtClean="0">
                <a:solidFill>
                  <a:srgbClr val="F7AB21"/>
                </a:solidFill>
              </a:rPr>
              <a:t>be'Emek</a:t>
            </a:r>
            <a:r>
              <a:rPr lang="es-CO" sz="2400" b="1" i="1" dirty="0" smtClean="0">
                <a:solidFill>
                  <a:srgbClr val="F7AB21"/>
                </a:solidFill>
              </a:rPr>
              <a:t> </a:t>
            </a:r>
            <a:r>
              <a:rPr lang="es-CO" sz="2400" b="1" i="1" dirty="0" err="1" smtClean="0">
                <a:solidFill>
                  <a:srgbClr val="F7AB21"/>
                </a:solidFill>
              </a:rPr>
              <a:t>haSidim</a:t>
            </a:r>
            <a:r>
              <a:rPr lang="es-CO" sz="2400" b="1" i="1" dirty="0" smtClean="0">
                <a:solidFill>
                  <a:srgbClr val="F7AB21"/>
                </a:solidFill>
              </a:rPr>
              <a:t>.</a:t>
            </a:r>
          </a:p>
          <a:p>
            <a:pPr>
              <a:buFont typeface="Arial" pitchFamily="34" charset="0"/>
              <a:buChar char="•"/>
            </a:pPr>
            <a:endParaRPr lang="es-CO" sz="2400" b="1" i="1" dirty="0" smtClean="0">
              <a:solidFill>
                <a:srgbClr val="F7AB21"/>
              </a:solidFill>
            </a:endParaRPr>
          </a:p>
          <a:p>
            <a:pPr>
              <a:buFont typeface="Arial" pitchFamily="34" charset="0"/>
              <a:buChar char="•"/>
            </a:pPr>
            <a:r>
              <a:rPr lang="es-CO" sz="2400" b="1" i="1" dirty="0" smtClean="0">
                <a:solidFill>
                  <a:srgbClr val="F7AB21"/>
                </a:solidFill>
              </a:rPr>
              <a:t>Y salió el rey de Sodoma, y el rey de Gomorra, y el rey de </a:t>
            </a:r>
            <a:r>
              <a:rPr lang="es-CO" sz="2400" b="1" i="1" dirty="0" err="1" smtClean="0">
                <a:solidFill>
                  <a:srgbClr val="F7AB21"/>
                </a:solidFill>
              </a:rPr>
              <a:t>Admá</a:t>
            </a:r>
            <a:r>
              <a:rPr lang="es-CO" sz="2400" b="1" i="1" dirty="0" smtClean="0">
                <a:solidFill>
                  <a:srgbClr val="F7AB21"/>
                </a:solidFill>
              </a:rPr>
              <a:t>, y el rey </a:t>
            </a:r>
            <a:r>
              <a:rPr lang="es-CO" sz="2400" b="1" i="1" dirty="0" err="1" smtClean="0">
                <a:solidFill>
                  <a:srgbClr val="F7AB21"/>
                </a:solidFill>
              </a:rPr>
              <a:t>Tzevoim</a:t>
            </a:r>
            <a:r>
              <a:rPr lang="es-CO" sz="2400" b="1" i="1" dirty="0" smtClean="0">
                <a:solidFill>
                  <a:srgbClr val="F7AB21"/>
                </a:solidFill>
              </a:rPr>
              <a:t>, y el rey de </a:t>
            </a:r>
            <a:r>
              <a:rPr lang="es-CO" sz="2400" b="1" i="1" dirty="0" err="1" smtClean="0">
                <a:solidFill>
                  <a:srgbClr val="F7AB21"/>
                </a:solidFill>
              </a:rPr>
              <a:t>Bela</a:t>
            </a:r>
            <a:r>
              <a:rPr lang="es-CO" sz="2400" b="1" i="1" dirty="0" smtClean="0">
                <a:solidFill>
                  <a:srgbClr val="F7AB21"/>
                </a:solidFill>
              </a:rPr>
              <a:t>, que es </a:t>
            </a:r>
            <a:r>
              <a:rPr lang="es-CO" sz="2400" b="1" i="1" dirty="0" err="1" smtClean="0">
                <a:solidFill>
                  <a:srgbClr val="F7AB21"/>
                </a:solidFill>
              </a:rPr>
              <a:t>Tzóar</a:t>
            </a:r>
            <a:r>
              <a:rPr lang="es-CO" sz="2400" b="1" i="1" dirty="0" smtClean="0">
                <a:solidFill>
                  <a:srgbClr val="F7AB21"/>
                </a:solidFill>
              </a:rPr>
              <a:t>, y ordenaron batalla entre ellos en el valle de </a:t>
            </a:r>
            <a:r>
              <a:rPr lang="es-CO" sz="2400" b="1" i="1" dirty="0" err="1" smtClean="0">
                <a:solidFill>
                  <a:srgbClr val="F7AB21"/>
                </a:solidFill>
              </a:rPr>
              <a:t>Siddim</a:t>
            </a:r>
            <a:endParaRPr lang="es-CO" sz="2400" b="1" i="1" dirty="0" smtClean="0">
              <a:solidFill>
                <a:srgbClr val="F7AB21"/>
              </a:solidFill>
            </a:endParaRPr>
          </a:p>
        </p:txBody>
      </p:sp>
    </p:spTree>
  </p:cSld>
  <p:clrMapOvr>
    <a:masterClrMapping/>
  </p:clrMapOvr>
  <p:transition spd="med" advTm="0"/>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1" name="Picture 1"/>
          <p:cNvPicPr>
            <a:picLocks noChangeAspect="1" noChangeArrowheads="1"/>
          </p:cNvPicPr>
          <p:nvPr/>
        </p:nvPicPr>
        <p:blipFill>
          <a:blip r:embed="rId3" cstate="print"/>
          <a:srcRect/>
          <a:stretch>
            <a:fillRect/>
          </a:stretch>
        </p:blipFill>
        <p:spPr bwMode="auto">
          <a:xfrm>
            <a:off x="533400" y="1752600"/>
            <a:ext cx="7297738" cy="4452937"/>
          </a:xfrm>
          <a:prstGeom prst="rect">
            <a:avLst/>
          </a:prstGeom>
          <a:noFill/>
          <a:ln w="9525">
            <a:noFill/>
            <a:round/>
            <a:headEnd/>
            <a:tailEnd/>
          </a:ln>
        </p:spPr>
      </p:pic>
      <p:sp>
        <p:nvSpPr>
          <p:cNvPr id="17412" name="Rectangle 2"/>
          <p:cNvSpPr>
            <a:spLocks noGrp="1" noChangeArrowheads="1"/>
          </p:cNvSpPr>
          <p:nvPr>
            <p:ph type="title"/>
          </p:nvPr>
        </p:nvSpPr>
        <p:spPr>
          <a:xfrm>
            <a:off x="457200" y="274638"/>
            <a:ext cx="8229600" cy="1143000"/>
          </a:xfrm>
        </p:spPr>
        <p:txBody>
          <a:bodyPr>
            <a:normAutofit fontScale="90000"/>
          </a:bodyPr>
          <a:lstStyle/>
          <a:p>
            <a:r>
              <a:rPr lang="es-ES" sz="4400" dirty="0" smtClean="0">
                <a:solidFill>
                  <a:srgbClr val="C00000"/>
                </a:solidFill>
                <a:effectLst>
                  <a:outerShdw blurRad="38100" dist="38100" dir="2700000" algn="tl">
                    <a:srgbClr val="000000">
                      <a:alpha val="43137"/>
                    </a:srgbClr>
                  </a:outerShdw>
                </a:effectLst>
              </a:rPr>
              <a:t>Yerushaláyim</a:t>
            </a:r>
            <a:br>
              <a:rPr lang="es-ES" sz="4400" dirty="0" smtClean="0">
                <a:solidFill>
                  <a:srgbClr val="C00000"/>
                </a:solidFill>
                <a:effectLst>
                  <a:outerShdw blurRad="38100" dist="38100" dir="2700000" algn="tl">
                    <a:srgbClr val="000000">
                      <a:alpha val="43137"/>
                    </a:srgbClr>
                  </a:outerShdw>
                </a:effectLst>
              </a:rPr>
            </a:br>
            <a:r>
              <a:rPr lang="es-ES" sz="4400" dirty="0" smtClean="0">
                <a:solidFill>
                  <a:srgbClr val="C00000"/>
                </a:solidFill>
                <a:effectLst>
                  <a:outerShdw blurRad="38100" dist="38100" dir="2700000" algn="tl">
                    <a:srgbClr val="000000">
                      <a:alpha val="43137"/>
                    </a:srgbClr>
                  </a:outerShdw>
                </a:effectLst>
              </a:rPr>
              <a:t> - </a:t>
            </a:r>
            <a:r>
              <a:rPr lang="he-IL" sz="4400" dirty="0" smtClean="0">
                <a:solidFill>
                  <a:srgbClr val="C00000"/>
                </a:solidFill>
                <a:effectLst>
                  <a:outerShdw blurRad="38100" dist="38100" dir="2700000" algn="tl">
                    <a:srgbClr val="000000">
                      <a:alpha val="43137"/>
                    </a:srgbClr>
                  </a:outerShdw>
                </a:effectLst>
              </a:rPr>
              <a:t>ירושלים</a:t>
            </a:r>
            <a:endParaRPr lang="es-ES" sz="4400" dirty="0" smtClean="0">
              <a:solidFill>
                <a:srgbClr val="C00000"/>
              </a:solidFill>
              <a:effectLst>
                <a:outerShdw blurRad="38100" dist="38100" dir="2700000" algn="tl">
                  <a:srgbClr val="000000">
                    <a:alpha val="43137"/>
                  </a:srgbClr>
                </a:outerShdw>
              </a:effectLst>
            </a:endParaRPr>
          </a:p>
        </p:txBody>
      </p:sp>
      <p:sp>
        <p:nvSpPr>
          <p:cNvPr id="17413" name="Text Box 3"/>
          <p:cNvSpPr txBox="1">
            <a:spLocks noChangeArrowheads="1"/>
          </p:cNvSpPr>
          <p:nvPr/>
        </p:nvSpPr>
        <p:spPr bwMode="auto">
          <a:xfrm>
            <a:off x="685800" y="1371600"/>
            <a:ext cx="7772400" cy="4876800"/>
          </a:xfrm>
          <a:prstGeom prst="rect">
            <a:avLst/>
          </a:prstGeom>
          <a:noFill/>
          <a:ln w="9525">
            <a:noFill/>
            <a:round/>
            <a:headEnd/>
            <a:tailEnd/>
          </a:ln>
        </p:spPr>
        <p:txBody>
          <a:bodyPr lIns="90000" tIns="45000" rIns="90000" bIns="45000"/>
          <a:lstStyle/>
          <a:p>
            <a:pPr>
              <a:buFont typeface="Arial" pitchFamily="34" charset="0"/>
              <a:buChar char="•"/>
            </a:pPr>
            <a:endParaRPr lang="es-CO" sz="2400" b="1" i="1" dirty="0" smtClean="0">
              <a:solidFill>
                <a:schemeClr val="accent4">
                  <a:lumMod val="60000"/>
                  <a:lumOff val="40000"/>
                </a:schemeClr>
              </a:solidFill>
            </a:endParaRPr>
          </a:p>
          <a:p>
            <a:pPr>
              <a:buFont typeface="Arial" pitchFamily="34" charset="0"/>
              <a:buChar char="•"/>
            </a:pPr>
            <a:r>
              <a:rPr lang="es-CO" sz="2400" b="1" i="1" dirty="0" smtClean="0">
                <a:solidFill>
                  <a:schemeClr val="accent1">
                    <a:lumMod val="75000"/>
                  </a:schemeClr>
                </a:solidFill>
                <a:effectLst>
                  <a:outerShdw blurRad="38100" dist="38100" dir="2700000" algn="tl">
                    <a:srgbClr val="000000">
                      <a:alpha val="43137"/>
                    </a:srgbClr>
                  </a:outerShdw>
                </a:effectLst>
              </a:rPr>
              <a:t>14:9</a:t>
            </a:r>
            <a:r>
              <a:rPr lang="es-CO" sz="2400" b="1" i="1" dirty="0" smtClean="0">
                <a:solidFill>
                  <a:schemeClr val="accent4">
                    <a:lumMod val="60000"/>
                    <a:lumOff val="40000"/>
                  </a:schemeClr>
                </a:solidFill>
              </a:rPr>
              <a:t>  </a:t>
            </a:r>
            <a:r>
              <a:rPr lang="es-CO" sz="2400" b="1" i="1" dirty="0" smtClean="0">
                <a:solidFill>
                  <a:srgbClr val="F7AB21"/>
                </a:solidFill>
              </a:rPr>
              <a:t>Et-</a:t>
            </a:r>
            <a:r>
              <a:rPr lang="es-CO" sz="2400" b="1" i="1" dirty="0" err="1" smtClean="0">
                <a:solidFill>
                  <a:srgbClr val="F7AB21"/>
                </a:solidFill>
              </a:rPr>
              <a:t>Kedarla'omer</a:t>
            </a:r>
            <a:r>
              <a:rPr lang="es-CO" sz="2400" b="1" i="1" dirty="0" smtClean="0">
                <a:solidFill>
                  <a:srgbClr val="F7AB21"/>
                </a:solidFill>
              </a:rPr>
              <a:t> </a:t>
            </a:r>
            <a:r>
              <a:rPr lang="es-CO" sz="2400" b="1" i="1" dirty="0" err="1" smtClean="0">
                <a:solidFill>
                  <a:srgbClr val="F7AB21"/>
                </a:solidFill>
              </a:rPr>
              <a:t>melej</a:t>
            </a:r>
            <a:r>
              <a:rPr lang="es-CO" sz="2400" b="1" i="1" dirty="0" smtClean="0">
                <a:solidFill>
                  <a:srgbClr val="F7AB21"/>
                </a:solidFill>
              </a:rPr>
              <a:t> </a:t>
            </a:r>
            <a:r>
              <a:rPr lang="es-CO" sz="2400" b="1" i="1" dirty="0" err="1" smtClean="0">
                <a:solidFill>
                  <a:srgbClr val="F7AB21"/>
                </a:solidFill>
              </a:rPr>
              <a:t>Eylam</a:t>
            </a:r>
            <a:r>
              <a:rPr lang="es-CO" sz="2400" b="1" i="1" dirty="0" smtClean="0">
                <a:solidFill>
                  <a:srgbClr val="F7AB21"/>
                </a:solidFill>
              </a:rPr>
              <a:t> </a:t>
            </a:r>
            <a:r>
              <a:rPr lang="es-CO" sz="2400" b="1" i="1" dirty="0" err="1" smtClean="0">
                <a:solidFill>
                  <a:srgbClr val="F7AB21"/>
                </a:solidFill>
              </a:rPr>
              <a:t>veTid'al</a:t>
            </a:r>
            <a:r>
              <a:rPr lang="es-CO" sz="2400" b="1" i="1" dirty="0" smtClean="0">
                <a:solidFill>
                  <a:srgbClr val="F7AB21"/>
                </a:solidFill>
              </a:rPr>
              <a:t> </a:t>
            </a:r>
            <a:r>
              <a:rPr lang="es-CO" sz="2400" b="1" i="1" dirty="0" err="1" smtClean="0">
                <a:solidFill>
                  <a:srgbClr val="F7AB21"/>
                </a:solidFill>
              </a:rPr>
              <a:t>melej</a:t>
            </a:r>
            <a:r>
              <a:rPr lang="es-CO" sz="2400" b="1" i="1" dirty="0" smtClean="0">
                <a:solidFill>
                  <a:srgbClr val="F7AB21"/>
                </a:solidFill>
              </a:rPr>
              <a:t> </a:t>
            </a:r>
            <a:r>
              <a:rPr lang="es-CO" sz="2400" b="1" i="1" dirty="0" err="1" smtClean="0">
                <a:solidFill>
                  <a:srgbClr val="F7AB21"/>
                </a:solidFill>
              </a:rPr>
              <a:t>Goyim</a:t>
            </a:r>
            <a:r>
              <a:rPr lang="es-CO" sz="2400" b="1" i="1" dirty="0" smtClean="0">
                <a:solidFill>
                  <a:srgbClr val="F7AB21"/>
                </a:solidFill>
              </a:rPr>
              <a:t> </a:t>
            </a:r>
            <a:r>
              <a:rPr lang="es-CO" sz="2400" b="1" i="1" dirty="0" err="1" smtClean="0">
                <a:solidFill>
                  <a:srgbClr val="F7AB21"/>
                </a:solidFill>
              </a:rPr>
              <a:t>ve'Amrafel</a:t>
            </a:r>
            <a:r>
              <a:rPr lang="es-CO" sz="2400" b="1" i="1" dirty="0" smtClean="0">
                <a:solidFill>
                  <a:srgbClr val="F7AB21"/>
                </a:solidFill>
              </a:rPr>
              <a:t> </a:t>
            </a:r>
            <a:r>
              <a:rPr lang="es-CO" sz="2400" b="1" i="1" dirty="0" err="1" smtClean="0">
                <a:solidFill>
                  <a:srgbClr val="F7AB21"/>
                </a:solidFill>
              </a:rPr>
              <a:t>melej</a:t>
            </a:r>
            <a:r>
              <a:rPr lang="es-CO" sz="2400" b="1" i="1" dirty="0" smtClean="0">
                <a:solidFill>
                  <a:srgbClr val="F7AB21"/>
                </a:solidFill>
              </a:rPr>
              <a:t> </a:t>
            </a:r>
            <a:r>
              <a:rPr lang="es-CO" sz="2400" b="1" i="1" dirty="0" err="1" smtClean="0">
                <a:solidFill>
                  <a:srgbClr val="F7AB21"/>
                </a:solidFill>
              </a:rPr>
              <a:t>Shin'ar</a:t>
            </a:r>
            <a:r>
              <a:rPr lang="es-CO" sz="2400" b="1" i="1" dirty="0" smtClean="0">
                <a:solidFill>
                  <a:srgbClr val="F7AB21"/>
                </a:solidFill>
              </a:rPr>
              <a:t> </a:t>
            </a:r>
            <a:r>
              <a:rPr lang="es-CO" sz="2400" b="1" i="1" dirty="0" err="1" smtClean="0">
                <a:solidFill>
                  <a:srgbClr val="F7AB21"/>
                </a:solidFill>
              </a:rPr>
              <a:t>ve'Aryoj</a:t>
            </a:r>
            <a:r>
              <a:rPr lang="es-CO" sz="2400" b="1" i="1" dirty="0" smtClean="0">
                <a:solidFill>
                  <a:srgbClr val="F7AB21"/>
                </a:solidFill>
              </a:rPr>
              <a:t> </a:t>
            </a:r>
            <a:r>
              <a:rPr lang="es-CO" sz="2400" b="1" i="1" dirty="0" err="1" smtClean="0">
                <a:solidFill>
                  <a:srgbClr val="F7AB21"/>
                </a:solidFill>
              </a:rPr>
              <a:t>melej</a:t>
            </a:r>
            <a:r>
              <a:rPr lang="es-CO" sz="2400" b="1" i="1" dirty="0" smtClean="0">
                <a:solidFill>
                  <a:srgbClr val="F7AB21"/>
                </a:solidFill>
              </a:rPr>
              <a:t> </a:t>
            </a:r>
            <a:r>
              <a:rPr lang="es-CO" sz="2400" b="1" i="1" dirty="0" err="1" smtClean="0">
                <a:solidFill>
                  <a:srgbClr val="F7AB21"/>
                </a:solidFill>
              </a:rPr>
              <a:t>Elasar</a:t>
            </a:r>
            <a:r>
              <a:rPr lang="es-CO" sz="2400" b="1" i="1" dirty="0" smtClean="0">
                <a:solidFill>
                  <a:srgbClr val="F7AB21"/>
                </a:solidFill>
              </a:rPr>
              <a:t> </a:t>
            </a:r>
            <a:r>
              <a:rPr lang="es-CO" sz="2400" b="1" i="1" dirty="0" err="1" smtClean="0">
                <a:solidFill>
                  <a:srgbClr val="F7AB21"/>
                </a:solidFill>
              </a:rPr>
              <a:t>arba'ah</a:t>
            </a:r>
            <a:r>
              <a:rPr lang="es-CO" sz="2400" b="1" i="1" dirty="0" smtClean="0">
                <a:solidFill>
                  <a:srgbClr val="F7AB21"/>
                </a:solidFill>
              </a:rPr>
              <a:t> </a:t>
            </a:r>
            <a:r>
              <a:rPr lang="es-CO" sz="2400" b="1" i="1" dirty="0" err="1" smtClean="0">
                <a:solidFill>
                  <a:srgbClr val="F7AB21"/>
                </a:solidFill>
              </a:rPr>
              <a:t>melajim</a:t>
            </a:r>
            <a:r>
              <a:rPr lang="es-CO" sz="2400" b="1" i="1" dirty="0" smtClean="0">
                <a:solidFill>
                  <a:srgbClr val="F7AB21"/>
                </a:solidFill>
              </a:rPr>
              <a:t> et-</a:t>
            </a:r>
            <a:r>
              <a:rPr lang="es-CO" sz="2400" b="1" i="1" dirty="0" err="1" smtClean="0">
                <a:solidFill>
                  <a:srgbClr val="F7AB21"/>
                </a:solidFill>
              </a:rPr>
              <a:t>hajamishah</a:t>
            </a:r>
            <a:r>
              <a:rPr lang="es-CO" sz="2400" b="1" i="1" dirty="0" smtClean="0">
                <a:solidFill>
                  <a:srgbClr val="F7AB21"/>
                </a:solidFill>
              </a:rPr>
              <a:t>.</a:t>
            </a:r>
          </a:p>
          <a:p>
            <a:pPr>
              <a:buFont typeface="Arial" pitchFamily="34" charset="0"/>
              <a:buChar char="•"/>
            </a:pPr>
            <a:endParaRPr lang="es-CO" sz="2400" b="1" i="1" dirty="0" smtClean="0">
              <a:solidFill>
                <a:srgbClr val="F7AB21"/>
              </a:solidFill>
            </a:endParaRPr>
          </a:p>
          <a:p>
            <a:pPr>
              <a:buFont typeface="Arial" pitchFamily="34" charset="0"/>
              <a:buChar char="•"/>
            </a:pPr>
            <a:r>
              <a:rPr lang="es-CO" sz="2400" b="1" i="1" dirty="0" smtClean="0">
                <a:solidFill>
                  <a:srgbClr val="F7AB21"/>
                </a:solidFill>
              </a:rPr>
              <a:t>contra </a:t>
            </a:r>
            <a:r>
              <a:rPr lang="es-CO" sz="2400" b="1" i="1" dirty="0" err="1" smtClean="0">
                <a:solidFill>
                  <a:srgbClr val="F7AB21"/>
                </a:solidFill>
              </a:rPr>
              <a:t>Kedorlaómer</a:t>
            </a:r>
            <a:r>
              <a:rPr lang="es-CO" sz="2400" b="1" i="1" dirty="0" smtClean="0">
                <a:solidFill>
                  <a:srgbClr val="F7AB21"/>
                </a:solidFill>
              </a:rPr>
              <a:t>, rey de </a:t>
            </a:r>
            <a:r>
              <a:rPr lang="es-CO" sz="2400" b="1" i="1" dirty="0" err="1" smtClean="0">
                <a:solidFill>
                  <a:srgbClr val="F7AB21"/>
                </a:solidFill>
              </a:rPr>
              <a:t>Elam</a:t>
            </a:r>
            <a:r>
              <a:rPr lang="es-CO" sz="2400" b="1" i="1" dirty="0" smtClean="0">
                <a:solidFill>
                  <a:srgbClr val="F7AB21"/>
                </a:solidFill>
              </a:rPr>
              <a:t>, y </a:t>
            </a:r>
            <a:r>
              <a:rPr lang="es-CO" sz="2400" b="1" i="1" dirty="0" err="1" smtClean="0">
                <a:solidFill>
                  <a:srgbClr val="F7AB21"/>
                </a:solidFill>
              </a:rPr>
              <a:t>Tidal</a:t>
            </a:r>
            <a:r>
              <a:rPr lang="es-CO" sz="2400" b="1" i="1" dirty="0" smtClean="0">
                <a:solidFill>
                  <a:srgbClr val="F7AB21"/>
                </a:solidFill>
              </a:rPr>
              <a:t>, rey de </a:t>
            </a:r>
            <a:r>
              <a:rPr lang="es-CO" sz="2400" b="1" i="1" dirty="0" err="1" smtClean="0">
                <a:solidFill>
                  <a:srgbClr val="F7AB21"/>
                </a:solidFill>
              </a:rPr>
              <a:t>Goyim</a:t>
            </a:r>
            <a:r>
              <a:rPr lang="es-CO" sz="2400" b="1" i="1" dirty="0" smtClean="0">
                <a:solidFill>
                  <a:srgbClr val="F7AB21"/>
                </a:solidFill>
              </a:rPr>
              <a:t>, y </a:t>
            </a:r>
            <a:r>
              <a:rPr lang="es-CO" sz="2400" b="1" i="1" dirty="0" err="1" smtClean="0">
                <a:solidFill>
                  <a:srgbClr val="F7AB21"/>
                </a:solidFill>
              </a:rPr>
              <a:t>Amrafel</a:t>
            </a:r>
            <a:r>
              <a:rPr lang="es-CO" sz="2400" b="1" i="1" dirty="0" smtClean="0">
                <a:solidFill>
                  <a:srgbClr val="F7AB21"/>
                </a:solidFill>
              </a:rPr>
              <a:t>, rey de </a:t>
            </a:r>
            <a:r>
              <a:rPr lang="es-CO" sz="2400" b="1" i="1" dirty="0" err="1" smtClean="0">
                <a:solidFill>
                  <a:srgbClr val="F7AB21"/>
                </a:solidFill>
              </a:rPr>
              <a:t>Shinar</a:t>
            </a:r>
            <a:r>
              <a:rPr lang="es-CO" sz="2400" b="1" i="1" dirty="0" smtClean="0">
                <a:solidFill>
                  <a:srgbClr val="F7AB21"/>
                </a:solidFill>
              </a:rPr>
              <a:t>, y </a:t>
            </a:r>
            <a:r>
              <a:rPr lang="es-CO" sz="2400" b="1" i="1" dirty="0" err="1" smtClean="0">
                <a:solidFill>
                  <a:srgbClr val="F7AB21"/>
                </a:solidFill>
              </a:rPr>
              <a:t>Arioj</a:t>
            </a:r>
            <a:r>
              <a:rPr lang="es-CO" sz="2400" b="1" i="1" dirty="0" smtClean="0">
                <a:solidFill>
                  <a:srgbClr val="F7AB21"/>
                </a:solidFill>
              </a:rPr>
              <a:t>, rey de </a:t>
            </a:r>
            <a:r>
              <a:rPr lang="es-CO" sz="2400" b="1" i="1" dirty="0" err="1" smtClean="0">
                <a:solidFill>
                  <a:srgbClr val="F7AB21"/>
                </a:solidFill>
              </a:rPr>
              <a:t>Elasar</a:t>
            </a:r>
            <a:r>
              <a:rPr lang="es-CO" sz="2400" b="1" i="1" dirty="0" smtClean="0">
                <a:solidFill>
                  <a:srgbClr val="F7AB21"/>
                </a:solidFill>
              </a:rPr>
              <a:t>; cuatro reyes contra los cinco.</a:t>
            </a:r>
          </a:p>
          <a:p>
            <a:pPr>
              <a:buFont typeface="Arial" pitchFamily="34" charset="0"/>
              <a:buChar char="•"/>
            </a:pPr>
            <a:endParaRPr lang="en-US" sz="2400" b="1" i="1" dirty="0" smtClean="0">
              <a:solidFill>
                <a:srgbClr val="F7AB21"/>
              </a:solidFill>
            </a:endParaRPr>
          </a:p>
          <a:p>
            <a:pPr>
              <a:buFont typeface="Arial" pitchFamily="34" charset="0"/>
              <a:buChar char="•"/>
            </a:pPr>
            <a:endParaRPr lang="en-US" sz="2400" b="1" i="1" dirty="0" smtClean="0">
              <a:solidFill>
                <a:schemeClr val="accent4">
                  <a:lumMod val="60000"/>
                  <a:lumOff val="40000"/>
                </a:schemeClr>
              </a:solidFill>
            </a:endParaRPr>
          </a:p>
          <a:p>
            <a:pPr>
              <a:buFont typeface="Arial" pitchFamily="34" charset="0"/>
              <a:buChar char="•"/>
            </a:pPr>
            <a:endParaRPr lang="en-US" sz="2400" b="1" dirty="0" smtClean="0">
              <a:solidFill>
                <a:schemeClr val="accent4">
                  <a:lumMod val="60000"/>
                  <a:lumOff val="40000"/>
                </a:schemeClr>
              </a:solidFill>
            </a:endParaRPr>
          </a:p>
          <a:p>
            <a:pPr>
              <a:buFont typeface="Arial" pitchFamily="34" charset="0"/>
              <a:buChar char="•"/>
            </a:pPr>
            <a:endParaRPr lang="es-ES" sz="2400" b="1" dirty="0">
              <a:solidFill>
                <a:schemeClr val="accent4">
                  <a:lumMod val="60000"/>
                  <a:lumOff val="40000"/>
                </a:schemeClr>
              </a:solidFill>
            </a:endParaRPr>
          </a:p>
        </p:txBody>
      </p:sp>
    </p:spTree>
  </p:cSld>
  <p:clrMapOvr>
    <a:masterClrMapping/>
  </p:clrMapOvr>
  <p:transition spd="med" advTm="0"/>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1" name="Picture 1"/>
          <p:cNvPicPr>
            <a:picLocks noChangeAspect="1" noChangeArrowheads="1"/>
          </p:cNvPicPr>
          <p:nvPr/>
        </p:nvPicPr>
        <p:blipFill>
          <a:blip r:embed="rId3" cstate="print"/>
          <a:srcRect/>
          <a:stretch>
            <a:fillRect/>
          </a:stretch>
        </p:blipFill>
        <p:spPr bwMode="auto">
          <a:xfrm>
            <a:off x="533400" y="1752600"/>
            <a:ext cx="7297738" cy="4452937"/>
          </a:xfrm>
          <a:prstGeom prst="rect">
            <a:avLst/>
          </a:prstGeom>
          <a:noFill/>
          <a:ln w="9525">
            <a:noFill/>
            <a:round/>
            <a:headEnd/>
            <a:tailEnd/>
          </a:ln>
        </p:spPr>
      </p:pic>
      <p:sp>
        <p:nvSpPr>
          <p:cNvPr id="17412" name="Rectangle 2"/>
          <p:cNvSpPr>
            <a:spLocks noGrp="1" noChangeArrowheads="1"/>
          </p:cNvSpPr>
          <p:nvPr>
            <p:ph type="title"/>
          </p:nvPr>
        </p:nvSpPr>
        <p:spPr>
          <a:xfrm>
            <a:off x="457200" y="274638"/>
            <a:ext cx="8229600" cy="1143000"/>
          </a:xfrm>
        </p:spPr>
        <p:txBody>
          <a:bodyPr>
            <a:normAutofit fontScale="90000"/>
          </a:bodyPr>
          <a:lstStyle/>
          <a:p>
            <a:r>
              <a:rPr lang="es-ES" sz="4400" dirty="0" smtClean="0">
                <a:solidFill>
                  <a:srgbClr val="C00000"/>
                </a:solidFill>
                <a:effectLst>
                  <a:outerShdw blurRad="38100" dist="38100" dir="2700000" algn="tl">
                    <a:srgbClr val="000000">
                      <a:alpha val="43137"/>
                    </a:srgbClr>
                  </a:outerShdw>
                </a:effectLst>
              </a:rPr>
              <a:t>Yerushaláyim</a:t>
            </a:r>
            <a:br>
              <a:rPr lang="es-ES" sz="4400" dirty="0" smtClean="0">
                <a:solidFill>
                  <a:srgbClr val="C00000"/>
                </a:solidFill>
                <a:effectLst>
                  <a:outerShdw blurRad="38100" dist="38100" dir="2700000" algn="tl">
                    <a:srgbClr val="000000">
                      <a:alpha val="43137"/>
                    </a:srgbClr>
                  </a:outerShdw>
                </a:effectLst>
              </a:rPr>
            </a:br>
            <a:r>
              <a:rPr lang="es-ES" sz="4400" dirty="0" smtClean="0">
                <a:solidFill>
                  <a:srgbClr val="C00000"/>
                </a:solidFill>
                <a:effectLst>
                  <a:outerShdw blurRad="38100" dist="38100" dir="2700000" algn="tl">
                    <a:srgbClr val="000000">
                      <a:alpha val="43137"/>
                    </a:srgbClr>
                  </a:outerShdw>
                </a:effectLst>
              </a:rPr>
              <a:t> - </a:t>
            </a:r>
            <a:r>
              <a:rPr lang="he-IL" sz="4400" dirty="0" smtClean="0">
                <a:solidFill>
                  <a:srgbClr val="C00000"/>
                </a:solidFill>
                <a:effectLst>
                  <a:outerShdw blurRad="38100" dist="38100" dir="2700000" algn="tl">
                    <a:srgbClr val="000000">
                      <a:alpha val="43137"/>
                    </a:srgbClr>
                  </a:outerShdw>
                </a:effectLst>
              </a:rPr>
              <a:t>ירושלים</a:t>
            </a:r>
            <a:endParaRPr lang="es-ES" sz="4400" dirty="0" smtClean="0">
              <a:solidFill>
                <a:srgbClr val="C00000"/>
              </a:solidFill>
              <a:effectLst>
                <a:outerShdw blurRad="38100" dist="38100" dir="2700000" algn="tl">
                  <a:srgbClr val="000000">
                    <a:alpha val="43137"/>
                  </a:srgbClr>
                </a:outerShdw>
              </a:effectLst>
            </a:endParaRPr>
          </a:p>
        </p:txBody>
      </p:sp>
      <p:sp>
        <p:nvSpPr>
          <p:cNvPr id="17413" name="Text Box 3"/>
          <p:cNvSpPr txBox="1">
            <a:spLocks noChangeArrowheads="1"/>
          </p:cNvSpPr>
          <p:nvPr/>
        </p:nvSpPr>
        <p:spPr bwMode="auto">
          <a:xfrm>
            <a:off x="685800" y="1371600"/>
            <a:ext cx="7772400" cy="4876800"/>
          </a:xfrm>
          <a:prstGeom prst="rect">
            <a:avLst/>
          </a:prstGeom>
          <a:noFill/>
          <a:ln w="9525">
            <a:noFill/>
            <a:round/>
            <a:headEnd/>
            <a:tailEnd/>
          </a:ln>
        </p:spPr>
        <p:txBody>
          <a:bodyPr lIns="90000" tIns="45000" rIns="90000" bIns="45000"/>
          <a:lstStyle/>
          <a:p>
            <a:pPr>
              <a:buFont typeface="Arial" pitchFamily="34" charset="0"/>
              <a:buChar char="•"/>
            </a:pPr>
            <a:endParaRPr lang="es-CO" sz="2400" b="1" i="1" dirty="0" smtClean="0">
              <a:solidFill>
                <a:schemeClr val="accent4">
                  <a:lumMod val="60000"/>
                  <a:lumOff val="40000"/>
                </a:schemeClr>
              </a:solidFill>
            </a:endParaRPr>
          </a:p>
          <a:p>
            <a:pPr>
              <a:buFont typeface="Arial" pitchFamily="34" charset="0"/>
              <a:buChar char="•"/>
            </a:pPr>
            <a:r>
              <a:rPr lang="es-CO" sz="2400" b="1" i="1" dirty="0" smtClean="0">
                <a:solidFill>
                  <a:schemeClr val="accent1">
                    <a:lumMod val="75000"/>
                  </a:schemeClr>
                </a:solidFill>
                <a:effectLst>
                  <a:outerShdw blurRad="38100" dist="38100" dir="2700000" algn="tl">
                    <a:srgbClr val="000000">
                      <a:alpha val="43137"/>
                    </a:srgbClr>
                  </a:outerShdw>
                </a:effectLst>
              </a:rPr>
              <a:t>14:18  </a:t>
            </a:r>
            <a:r>
              <a:rPr lang="es-CO" sz="2400" b="1" i="1" dirty="0" err="1" smtClean="0">
                <a:solidFill>
                  <a:srgbClr val="F7AB21"/>
                </a:solidFill>
              </a:rPr>
              <a:t>UMalki-Tsedek</a:t>
            </a:r>
            <a:r>
              <a:rPr lang="es-CO" sz="2400" b="1" i="1" dirty="0" smtClean="0">
                <a:solidFill>
                  <a:srgbClr val="F7AB21"/>
                </a:solidFill>
              </a:rPr>
              <a:t> </a:t>
            </a:r>
            <a:r>
              <a:rPr lang="es-CO" sz="2400" b="1" i="1" dirty="0" err="1" smtClean="0">
                <a:solidFill>
                  <a:srgbClr val="F7AB21"/>
                </a:solidFill>
              </a:rPr>
              <a:t>melej</a:t>
            </a:r>
            <a:r>
              <a:rPr lang="es-CO" sz="2400" b="1" i="1" dirty="0" smtClean="0">
                <a:solidFill>
                  <a:srgbClr val="F7AB21"/>
                </a:solidFill>
              </a:rPr>
              <a:t> </a:t>
            </a:r>
            <a:r>
              <a:rPr lang="es-CO" sz="2400" b="1" i="1" dirty="0" err="1" smtClean="0">
                <a:solidFill>
                  <a:srgbClr val="F7AB21"/>
                </a:solidFill>
              </a:rPr>
              <a:t>Shalem</a:t>
            </a:r>
            <a:r>
              <a:rPr lang="es-CO" sz="2400" b="1" i="1" dirty="0" smtClean="0">
                <a:solidFill>
                  <a:srgbClr val="F7AB21"/>
                </a:solidFill>
              </a:rPr>
              <a:t> </a:t>
            </a:r>
            <a:r>
              <a:rPr lang="es-CO" sz="2400" b="1" i="1" dirty="0" err="1" smtClean="0">
                <a:solidFill>
                  <a:srgbClr val="F7AB21"/>
                </a:solidFill>
              </a:rPr>
              <a:t>hotsi</a:t>
            </a:r>
            <a:r>
              <a:rPr lang="es-CO" sz="2400" b="1" i="1" dirty="0" smtClean="0">
                <a:solidFill>
                  <a:srgbClr val="F7AB21"/>
                </a:solidFill>
              </a:rPr>
              <a:t> </a:t>
            </a:r>
            <a:r>
              <a:rPr lang="es-CO" sz="2400" b="1" i="1" dirty="0" err="1" smtClean="0">
                <a:solidFill>
                  <a:srgbClr val="F7AB21"/>
                </a:solidFill>
              </a:rPr>
              <a:t>lejem</a:t>
            </a:r>
            <a:r>
              <a:rPr lang="es-CO" sz="2400" b="1" i="1" dirty="0" smtClean="0">
                <a:solidFill>
                  <a:srgbClr val="F7AB21"/>
                </a:solidFill>
              </a:rPr>
              <a:t> </a:t>
            </a:r>
            <a:r>
              <a:rPr lang="es-CO" sz="2400" b="1" i="1" dirty="0" err="1" smtClean="0">
                <a:solidFill>
                  <a:srgbClr val="F7AB21"/>
                </a:solidFill>
              </a:rPr>
              <a:t>vayayin</a:t>
            </a:r>
            <a:r>
              <a:rPr lang="es-CO" sz="2400" b="1" i="1" dirty="0" smtClean="0">
                <a:solidFill>
                  <a:srgbClr val="F7AB21"/>
                </a:solidFill>
              </a:rPr>
              <a:t> </a:t>
            </a:r>
            <a:r>
              <a:rPr lang="es-CO" sz="2400" b="1" i="1" dirty="0" err="1" smtClean="0">
                <a:solidFill>
                  <a:srgbClr val="F7AB21"/>
                </a:solidFill>
              </a:rPr>
              <a:t>vehu</a:t>
            </a:r>
            <a:r>
              <a:rPr lang="es-CO" sz="2400" b="1" i="1" dirty="0" smtClean="0">
                <a:solidFill>
                  <a:srgbClr val="F7AB21"/>
                </a:solidFill>
              </a:rPr>
              <a:t> </a:t>
            </a:r>
            <a:r>
              <a:rPr lang="es-CO" sz="2400" b="1" i="1" dirty="0" err="1" smtClean="0">
                <a:solidFill>
                  <a:srgbClr val="F7AB21"/>
                </a:solidFill>
              </a:rPr>
              <a:t>johen</a:t>
            </a:r>
            <a:r>
              <a:rPr lang="es-CO" sz="2400" b="1" i="1" dirty="0" smtClean="0">
                <a:solidFill>
                  <a:srgbClr val="F7AB21"/>
                </a:solidFill>
              </a:rPr>
              <a:t> le-El </a:t>
            </a:r>
            <a:r>
              <a:rPr lang="es-CO" sz="2400" b="1" i="1" dirty="0" err="1" smtClean="0">
                <a:solidFill>
                  <a:srgbClr val="F7AB21"/>
                </a:solidFill>
              </a:rPr>
              <a:t>Elyon</a:t>
            </a:r>
            <a:r>
              <a:rPr lang="es-CO" sz="2400" b="1" i="1" dirty="0" smtClean="0">
                <a:solidFill>
                  <a:srgbClr val="F7AB21"/>
                </a:solidFill>
              </a:rPr>
              <a:t>.</a:t>
            </a:r>
          </a:p>
          <a:p>
            <a:pPr>
              <a:buFont typeface="Arial" pitchFamily="34" charset="0"/>
              <a:buChar char="•"/>
            </a:pPr>
            <a:endParaRPr lang="es-CO" sz="2400" b="1" i="1" dirty="0" smtClean="0">
              <a:solidFill>
                <a:srgbClr val="F7AB21"/>
              </a:solidFill>
            </a:endParaRPr>
          </a:p>
          <a:p>
            <a:pPr>
              <a:buFont typeface="Arial" pitchFamily="34" charset="0"/>
              <a:buChar char="•"/>
            </a:pPr>
            <a:r>
              <a:rPr lang="es-CO" sz="2400" b="1" i="1" dirty="0" smtClean="0">
                <a:solidFill>
                  <a:srgbClr val="F7AB21"/>
                </a:solidFill>
              </a:rPr>
              <a:t>Y </a:t>
            </a:r>
            <a:r>
              <a:rPr lang="es-CO" sz="2400" b="1" i="1" dirty="0" err="1" smtClean="0">
                <a:solidFill>
                  <a:srgbClr val="F7AB21"/>
                </a:solidFill>
              </a:rPr>
              <a:t>Malqui-Tsédek</a:t>
            </a:r>
            <a:r>
              <a:rPr lang="es-CO" sz="2400" b="1" i="1" dirty="0" smtClean="0">
                <a:solidFill>
                  <a:srgbClr val="F7AB21"/>
                </a:solidFill>
              </a:rPr>
              <a:t>, rey de </a:t>
            </a:r>
            <a:r>
              <a:rPr lang="es-CO" sz="2400" b="1" i="1" dirty="0" err="1" smtClean="0">
                <a:solidFill>
                  <a:srgbClr val="F7AB21"/>
                </a:solidFill>
              </a:rPr>
              <a:t>Shalem</a:t>
            </a:r>
            <a:r>
              <a:rPr lang="es-CO" sz="2400" b="1" i="1" dirty="0" smtClean="0">
                <a:solidFill>
                  <a:srgbClr val="F7AB21"/>
                </a:solidFill>
              </a:rPr>
              <a:t>, sacó pan y vino: y él era sacerdote del Dios Altísimo. </a:t>
            </a:r>
          </a:p>
          <a:p>
            <a:pPr>
              <a:buFont typeface="Arial" pitchFamily="34" charset="0"/>
              <a:buChar char="•"/>
            </a:pPr>
            <a:endParaRPr lang="es-CO" sz="2400" b="1" i="1" dirty="0" smtClean="0">
              <a:solidFill>
                <a:srgbClr val="F7AB21"/>
              </a:solidFill>
            </a:endParaRPr>
          </a:p>
          <a:p>
            <a:pPr>
              <a:buFont typeface="Arial" pitchFamily="34" charset="0"/>
              <a:buChar char="•"/>
            </a:pPr>
            <a:r>
              <a:rPr lang="es-CO" sz="2400" b="1" i="1" dirty="0" smtClean="0">
                <a:solidFill>
                  <a:srgbClr val="F7AB21"/>
                </a:solidFill>
              </a:rPr>
              <a:t>Aquí el nombre indica:</a:t>
            </a:r>
          </a:p>
          <a:p>
            <a:pPr>
              <a:buFont typeface="Arial" pitchFamily="34" charset="0"/>
              <a:buChar char="•"/>
            </a:pPr>
            <a:endParaRPr lang="es-CO" sz="2400" b="1" i="1" dirty="0" smtClean="0">
              <a:solidFill>
                <a:srgbClr val="F7AB21"/>
              </a:solidFill>
            </a:endParaRPr>
          </a:p>
          <a:p>
            <a:pPr>
              <a:buFont typeface="Arial" pitchFamily="34" charset="0"/>
              <a:buChar char="•"/>
            </a:pPr>
            <a:r>
              <a:rPr lang="es-CO" sz="2400" b="1" i="1" dirty="0" smtClean="0">
                <a:solidFill>
                  <a:srgbClr val="F7AB21"/>
                </a:solidFill>
              </a:rPr>
              <a:t>Todo</a:t>
            </a:r>
          </a:p>
          <a:p>
            <a:pPr>
              <a:buFont typeface="Arial" pitchFamily="34" charset="0"/>
              <a:buChar char="•"/>
            </a:pPr>
            <a:r>
              <a:rPr lang="es-CO" sz="2400" b="1" i="1" dirty="0" smtClean="0">
                <a:solidFill>
                  <a:srgbClr val="F7AB21"/>
                </a:solidFill>
              </a:rPr>
              <a:t>Completo</a:t>
            </a:r>
          </a:p>
          <a:p>
            <a:pPr>
              <a:buFont typeface="Arial" pitchFamily="34" charset="0"/>
              <a:buChar char="•"/>
            </a:pPr>
            <a:r>
              <a:rPr lang="es-CO" sz="2400" b="1" i="1" dirty="0" smtClean="0">
                <a:solidFill>
                  <a:srgbClr val="F7AB21"/>
                </a:solidFill>
              </a:rPr>
              <a:t>En Paz</a:t>
            </a:r>
          </a:p>
          <a:p>
            <a:pPr>
              <a:buFont typeface="Arial" pitchFamily="34" charset="0"/>
              <a:buChar char="•"/>
            </a:pPr>
            <a:r>
              <a:rPr lang="es-CO" sz="2400" b="1" i="1" dirty="0" smtClean="0">
                <a:solidFill>
                  <a:srgbClr val="F7AB21"/>
                </a:solidFill>
              </a:rPr>
              <a:t>Con Salud</a:t>
            </a:r>
          </a:p>
          <a:p>
            <a:pPr>
              <a:buFont typeface="Arial" pitchFamily="34" charset="0"/>
              <a:buChar char="•"/>
            </a:pPr>
            <a:r>
              <a:rPr lang="es-CO" sz="2400" b="1" i="1" dirty="0" smtClean="0">
                <a:solidFill>
                  <a:srgbClr val="F7AB21"/>
                </a:solidFill>
              </a:rPr>
              <a:t>Segura y Estática</a:t>
            </a:r>
          </a:p>
          <a:p>
            <a:pPr>
              <a:buFont typeface="Arial" pitchFamily="34" charset="0"/>
              <a:buChar char="•"/>
            </a:pPr>
            <a:endParaRPr lang="en-US" sz="2400" b="1" i="1" dirty="0" smtClean="0">
              <a:solidFill>
                <a:schemeClr val="accent4">
                  <a:lumMod val="60000"/>
                  <a:lumOff val="40000"/>
                </a:schemeClr>
              </a:solidFill>
            </a:endParaRPr>
          </a:p>
          <a:p>
            <a:pPr>
              <a:buFont typeface="Arial" pitchFamily="34" charset="0"/>
              <a:buChar char="•"/>
            </a:pPr>
            <a:endParaRPr lang="en-US" sz="2400" b="1" dirty="0" smtClean="0">
              <a:solidFill>
                <a:schemeClr val="accent4">
                  <a:lumMod val="60000"/>
                  <a:lumOff val="40000"/>
                </a:schemeClr>
              </a:solidFill>
            </a:endParaRPr>
          </a:p>
          <a:p>
            <a:pPr>
              <a:buFont typeface="Arial" pitchFamily="34" charset="0"/>
              <a:buChar char="•"/>
            </a:pPr>
            <a:endParaRPr lang="es-ES" sz="2400" b="1" dirty="0">
              <a:solidFill>
                <a:schemeClr val="accent4">
                  <a:lumMod val="60000"/>
                  <a:lumOff val="40000"/>
                </a:schemeClr>
              </a:solidFill>
            </a:endParaRPr>
          </a:p>
        </p:txBody>
      </p:sp>
    </p:spTree>
  </p:cSld>
  <p:clrMapOvr>
    <a:masterClrMapping/>
  </p:clrMapOvr>
  <p:transition spd="med" advTm="0"/>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1" name="Picture 1"/>
          <p:cNvPicPr>
            <a:picLocks noChangeAspect="1" noChangeArrowheads="1"/>
          </p:cNvPicPr>
          <p:nvPr/>
        </p:nvPicPr>
        <p:blipFill>
          <a:blip r:embed="rId3" cstate="print"/>
          <a:srcRect/>
          <a:stretch>
            <a:fillRect/>
          </a:stretch>
        </p:blipFill>
        <p:spPr bwMode="auto">
          <a:xfrm>
            <a:off x="533400" y="1752600"/>
            <a:ext cx="7297738" cy="4452937"/>
          </a:xfrm>
          <a:prstGeom prst="rect">
            <a:avLst/>
          </a:prstGeom>
          <a:noFill/>
          <a:ln w="9525">
            <a:noFill/>
            <a:round/>
            <a:headEnd/>
            <a:tailEnd/>
          </a:ln>
        </p:spPr>
      </p:pic>
      <p:sp>
        <p:nvSpPr>
          <p:cNvPr id="17412" name="Rectangle 2"/>
          <p:cNvSpPr>
            <a:spLocks noGrp="1" noChangeArrowheads="1"/>
          </p:cNvSpPr>
          <p:nvPr>
            <p:ph type="title"/>
          </p:nvPr>
        </p:nvSpPr>
        <p:spPr>
          <a:xfrm>
            <a:off x="457200" y="274638"/>
            <a:ext cx="8229600" cy="1143000"/>
          </a:xfrm>
        </p:spPr>
        <p:txBody>
          <a:bodyPr>
            <a:normAutofit fontScale="90000"/>
          </a:bodyPr>
          <a:lstStyle/>
          <a:p>
            <a:r>
              <a:rPr lang="es-ES" sz="4400" dirty="0" smtClean="0">
                <a:solidFill>
                  <a:srgbClr val="C00000"/>
                </a:solidFill>
                <a:effectLst>
                  <a:outerShdw blurRad="38100" dist="38100" dir="2700000" algn="tl">
                    <a:srgbClr val="000000">
                      <a:alpha val="43137"/>
                    </a:srgbClr>
                  </a:outerShdw>
                </a:effectLst>
              </a:rPr>
              <a:t>Yerushaláyim</a:t>
            </a:r>
            <a:br>
              <a:rPr lang="es-ES" sz="4400" dirty="0" smtClean="0">
                <a:solidFill>
                  <a:srgbClr val="C00000"/>
                </a:solidFill>
                <a:effectLst>
                  <a:outerShdw blurRad="38100" dist="38100" dir="2700000" algn="tl">
                    <a:srgbClr val="000000">
                      <a:alpha val="43137"/>
                    </a:srgbClr>
                  </a:outerShdw>
                </a:effectLst>
              </a:rPr>
            </a:br>
            <a:r>
              <a:rPr lang="es-ES" sz="4400" dirty="0" smtClean="0">
                <a:solidFill>
                  <a:srgbClr val="C00000"/>
                </a:solidFill>
                <a:effectLst>
                  <a:outerShdw blurRad="38100" dist="38100" dir="2700000" algn="tl">
                    <a:srgbClr val="000000">
                      <a:alpha val="43137"/>
                    </a:srgbClr>
                  </a:outerShdw>
                </a:effectLst>
              </a:rPr>
              <a:t> - </a:t>
            </a:r>
            <a:r>
              <a:rPr lang="he-IL" sz="4400" dirty="0" smtClean="0">
                <a:solidFill>
                  <a:srgbClr val="C00000"/>
                </a:solidFill>
                <a:effectLst>
                  <a:outerShdw blurRad="38100" dist="38100" dir="2700000" algn="tl">
                    <a:srgbClr val="000000">
                      <a:alpha val="43137"/>
                    </a:srgbClr>
                  </a:outerShdw>
                </a:effectLst>
              </a:rPr>
              <a:t>ירושלים</a:t>
            </a:r>
            <a:endParaRPr lang="es-ES" sz="4400" dirty="0" smtClean="0">
              <a:solidFill>
                <a:srgbClr val="C00000"/>
              </a:solidFill>
              <a:effectLst>
                <a:outerShdw blurRad="38100" dist="38100" dir="2700000" algn="tl">
                  <a:srgbClr val="000000">
                    <a:alpha val="43137"/>
                  </a:srgbClr>
                </a:outerShdw>
              </a:effectLst>
            </a:endParaRPr>
          </a:p>
        </p:txBody>
      </p:sp>
      <p:sp>
        <p:nvSpPr>
          <p:cNvPr id="17413" name="Text Box 3"/>
          <p:cNvSpPr txBox="1">
            <a:spLocks noChangeArrowheads="1"/>
          </p:cNvSpPr>
          <p:nvPr/>
        </p:nvSpPr>
        <p:spPr bwMode="auto">
          <a:xfrm>
            <a:off x="685800" y="1371600"/>
            <a:ext cx="7772400" cy="4876800"/>
          </a:xfrm>
          <a:prstGeom prst="rect">
            <a:avLst/>
          </a:prstGeom>
          <a:noFill/>
          <a:ln w="9525">
            <a:noFill/>
            <a:round/>
            <a:headEnd/>
            <a:tailEnd/>
          </a:ln>
        </p:spPr>
        <p:txBody>
          <a:bodyPr lIns="90000" tIns="45000" rIns="90000" bIns="45000"/>
          <a:lstStyle/>
          <a:p>
            <a:r>
              <a:rPr lang="en-US" sz="2400" b="1" i="1" dirty="0" smtClean="0">
                <a:solidFill>
                  <a:schemeClr val="accent1">
                    <a:lumMod val="75000"/>
                  </a:schemeClr>
                </a:solidFill>
                <a:effectLst>
                  <a:outerShdw blurRad="38100" dist="38100" dir="2700000" algn="tl">
                    <a:srgbClr val="000000">
                      <a:alpha val="43137"/>
                    </a:srgbClr>
                  </a:outerShdw>
                </a:effectLst>
              </a:rPr>
              <a:t>22:14</a:t>
            </a:r>
            <a:r>
              <a:rPr lang="en-US" sz="2400" b="1" i="1" dirty="0" smtClean="0">
                <a:solidFill>
                  <a:srgbClr val="F7AB21"/>
                </a:solidFill>
              </a:rPr>
              <a:t>  </a:t>
            </a:r>
            <a:r>
              <a:rPr lang="en-US" sz="2400" b="1" i="1" dirty="0" err="1" smtClean="0">
                <a:solidFill>
                  <a:srgbClr val="F7AB21"/>
                </a:solidFill>
              </a:rPr>
              <a:t>Vayikra</a:t>
            </a:r>
            <a:r>
              <a:rPr lang="en-US" sz="2400" b="1" i="1" dirty="0" smtClean="0">
                <a:solidFill>
                  <a:srgbClr val="F7AB21"/>
                </a:solidFill>
              </a:rPr>
              <a:t> </a:t>
            </a:r>
            <a:r>
              <a:rPr lang="en-US" sz="2400" b="1" i="1" dirty="0" err="1" smtClean="0">
                <a:solidFill>
                  <a:srgbClr val="F7AB21"/>
                </a:solidFill>
              </a:rPr>
              <a:t>Avraham</a:t>
            </a:r>
            <a:r>
              <a:rPr lang="en-US" sz="2400" b="1" i="1" dirty="0" smtClean="0">
                <a:solidFill>
                  <a:srgbClr val="F7AB21"/>
                </a:solidFill>
              </a:rPr>
              <a:t> </a:t>
            </a:r>
            <a:r>
              <a:rPr lang="en-US" sz="2400" b="1" i="1" dirty="0" err="1" smtClean="0">
                <a:solidFill>
                  <a:srgbClr val="F7AB21"/>
                </a:solidFill>
              </a:rPr>
              <a:t>shem-hamakom</a:t>
            </a:r>
            <a:r>
              <a:rPr lang="en-US" sz="2400" b="1" i="1" dirty="0" smtClean="0">
                <a:solidFill>
                  <a:srgbClr val="F7AB21"/>
                </a:solidFill>
              </a:rPr>
              <a:t> </a:t>
            </a:r>
            <a:r>
              <a:rPr lang="en-US" sz="2400" b="1" i="1" dirty="0" err="1" smtClean="0">
                <a:solidFill>
                  <a:srgbClr val="F7AB21"/>
                </a:solidFill>
              </a:rPr>
              <a:t>hahu</a:t>
            </a:r>
            <a:r>
              <a:rPr lang="en-US" sz="2400" b="1" i="1" dirty="0" smtClean="0">
                <a:solidFill>
                  <a:srgbClr val="F7AB21"/>
                </a:solidFill>
              </a:rPr>
              <a:t> </a:t>
            </a:r>
            <a:r>
              <a:rPr lang="en-US" sz="2400" b="1" i="1" dirty="0" err="1" smtClean="0">
                <a:solidFill>
                  <a:srgbClr val="F7AB21"/>
                </a:solidFill>
              </a:rPr>
              <a:t>Adonay</a:t>
            </a:r>
            <a:r>
              <a:rPr lang="en-US" sz="2400" b="1" i="1" dirty="0" smtClean="0">
                <a:solidFill>
                  <a:srgbClr val="F7AB21"/>
                </a:solidFill>
              </a:rPr>
              <a:t> </a:t>
            </a:r>
            <a:r>
              <a:rPr lang="en-US" sz="2400" b="1" i="1" dirty="0" err="1" smtClean="0">
                <a:solidFill>
                  <a:srgbClr val="F7AB21"/>
                </a:solidFill>
              </a:rPr>
              <a:t>Yir'eh</a:t>
            </a:r>
            <a:r>
              <a:rPr lang="en-US" sz="2400" b="1" i="1" dirty="0" smtClean="0">
                <a:solidFill>
                  <a:srgbClr val="F7AB21"/>
                </a:solidFill>
              </a:rPr>
              <a:t> </a:t>
            </a:r>
            <a:r>
              <a:rPr lang="en-US" sz="2400" b="1" i="1" dirty="0" err="1" smtClean="0">
                <a:solidFill>
                  <a:srgbClr val="F7AB21"/>
                </a:solidFill>
              </a:rPr>
              <a:t>asher</a:t>
            </a:r>
            <a:r>
              <a:rPr lang="en-US" sz="2400" b="1" i="1" dirty="0" smtClean="0">
                <a:solidFill>
                  <a:srgbClr val="F7AB21"/>
                </a:solidFill>
              </a:rPr>
              <a:t> </a:t>
            </a:r>
            <a:r>
              <a:rPr lang="en-US" sz="2400" b="1" i="1" dirty="0" err="1" smtClean="0">
                <a:solidFill>
                  <a:srgbClr val="F7AB21"/>
                </a:solidFill>
              </a:rPr>
              <a:t>ye'amer</a:t>
            </a:r>
            <a:r>
              <a:rPr lang="en-US" sz="2400" b="1" i="1" dirty="0" smtClean="0">
                <a:solidFill>
                  <a:srgbClr val="F7AB21"/>
                </a:solidFill>
              </a:rPr>
              <a:t> </a:t>
            </a:r>
            <a:r>
              <a:rPr lang="en-US" sz="2400" b="1" i="1" dirty="0" err="1" smtClean="0">
                <a:solidFill>
                  <a:srgbClr val="F7AB21"/>
                </a:solidFill>
              </a:rPr>
              <a:t>hayom</a:t>
            </a:r>
            <a:r>
              <a:rPr lang="en-US" sz="2400" b="1" i="1" dirty="0" smtClean="0">
                <a:solidFill>
                  <a:srgbClr val="F7AB21"/>
                </a:solidFill>
              </a:rPr>
              <a:t> </a:t>
            </a:r>
            <a:r>
              <a:rPr lang="en-US" sz="2400" b="1" i="1" dirty="0" err="1" smtClean="0">
                <a:solidFill>
                  <a:srgbClr val="F7AB21"/>
                </a:solidFill>
              </a:rPr>
              <a:t>behar</a:t>
            </a:r>
            <a:r>
              <a:rPr lang="en-US" sz="2400" b="1" i="1" dirty="0" smtClean="0">
                <a:solidFill>
                  <a:srgbClr val="F7AB21"/>
                </a:solidFill>
              </a:rPr>
              <a:t> </a:t>
            </a:r>
            <a:r>
              <a:rPr lang="en-US" sz="2400" b="1" i="1" dirty="0" err="1" smtClean="0">
                <a:solidFill>
                  <a:srgbClr val="F7AB21"/>
                </a:solidFill>
              </a:rPr>
              <a:t>Adonay</a:t>
            </a:r>
            <a:r>
              <a:rPr lang="en-US" sz="2400" b="1" i="1" dirty="0" smtClean="0">
                <a:solidFill>
                  <a:srgbClr val="F7AB21"/>
                </a:solidFill>
              </a:rPr>
              <a:t> </a:t>
            </a:r>
            <a:r>
              <a:rPr lang="en-US" sz="2400" b="1" i="1" dirty="0" err="1" smtClean="0">
                <a:solidFill>
                  <a:srgbClr val="F7AB21"/>
                </a:solidFill>
              </a:rPr>
              <a:t>yera'eh</a:t>
            </a:r>
            <a:r>
              <a:rPr lang="en-US" sz="2400" b="1" i="1" dirty="0" smtClean="0">
                <a:solidFill>
                  <a:srgbClr val="F7AB21"/>
                </a:solidFill>
              </a:rPr>
              <a:t>.</a:t>
            </a:r>
          </a:p>
          <a:p>
            <a:endParaRPr lang="en-US" sz="2400" b="1" i="1" dirty="0" smtClean="0">
              <a:solidFill>
                <a:srgbClr val="F7AB21"/>
              </a:solidFill>
            </a:endParaRPr>
          </a:p>
          <a:p>
            <a:r>
              <a:rPr lang="en-US" sz="2400" b="1" i="1" dirty="0" smtClean="0">
                <a:solidFill>
                  <a:srgbClr val="F7AB21"/>
                </a:solidFill>
              </a:rPr>
              <a:t>Y </a:t>
            </a:r>
            <a:r>
              <a:rPr lang="en-US" sz="2400" b="1" i="1" dirty="0" err="1" smtClean="0">
                <a:solidFill>
                  <a:srgbClr val="F7AB21"/>
                </a:solidFill>
              </a:rPr>
              <a:t>llamó</a:t>
            </a:r>
            <a:r>
              <a:rPr lang="en-US" sz="2400" b="1" i="1" dirty="0" smtClean="0">
                <a:solidFill>
                  <a:srgbClr val="F7AB21"/>
                </a:solidFill>
              </a:rPr>
              <a:t> Abraham el </a:t>
            </a:r>
            <a:r>
              <a:rPr lang="en-US" sz="2400" b="1" i="1" dirty="0" err="1" smtClean="0">
                <a:solidFill>
                  <a:srgbClr val="F7AB21"/>
                </a:solidFill>
              </a:rPr>
              <a:t>nombre</a:t>
            </a:r>
            <a:r>
              <a:rPr lang="en-US" sz="2400" b="1" i="1" dirty="0" smtClean="0">
                <a:solidFill>
                  <a:srgbClr val="F7AB21"/>
                </a:solidFill>
              </a:rPr>
              <a:t> de </a:t>
            </a:r>
            <a:r>
              <a:rPr lang="en-US" sz="2400" b="1" i="1" dirty="0" err="1" smtClean="0">
                <a:solidFill>
                  <a:srgbClr val="F7AB21"/>
                </a:solidFill>
              </a:rPr>
              <a:t>aquel</a:t>
            </a:r>
            <a:r>
              <a:rPr lang="en-US" sz="2400" b="1" i="1" dirty="0" smtClean="0">
                <a:solidFill>
                  <a:srgbClr val="F7AB21"/>
                </a:solidFill>
              </a:rPr>
              <a:t> </a:t>
            </a:r>
            <a:r>
              <a:rPr lang="en-US" sz="2400" b="1" i="1" dirty="0" err="1" smtClean="0">
                <a:solidFill>
                  <a:srgbClr val="F7AB21"/>
                </a:solidFill>
              </a:rPr>
              <a:t>lugar</a:t>
            </a:r>
            <a:r>
              <a:rPr lang="en-US" sz="2400" b="1" i="1" dirty="0" smtClean="0">
                <a:solidFill>
                  <a:srgbClr val="F7AB21"/>
                </a:solidFill>
              </a:rPr>
              <a:t>: "el </a:t>
            </a:r>
            <a:r>
              <a:rPr lang="en-US" sz="2400" b="1" i="1" dirty="0" err="1" smtClean="0">
                <a:solidFill>
                  <a:srgbClr val="F7AB21"/>
                </a:solidFill>
              </a:rPr>
              <a:t>Eterno</a:t>
            </a:r>
            <a:r>
              <a:rPr lang="en-US" sz="2400" b="1" i="1" dirty="0" smtClean="0">
                <a:solidFill>
                  <a:srgbClr val="F7AB21"/>
                </a:solidFill>
              </a:rPr>
              <a:t> </a:t>
            </a:r>
            <a:r>
              <a:rPr lang="en-US" sz="2400" b="1" i="1" dirty="0" err="1" smtClean="0">
                <a:solidFill>
                  <a:srgbClr val="F7AB21"/>
                </a:solidFill>
              </a:rPr>
              <a:t>verá</a:t>
            </a:r>
            <a:r>
              <a:rPr lang="en-US" sz="2400" b="1" i="1" dirty="0" smtClean="0">
                <a:solidFill>
                  <a:srgbClr val="F7AB21"/>
                </a:solidFill>
              </a:rPr>
              <a:t>", </a:t>
            </a:r>
            <a:r>
              <a:rPr lang="en-US" sz="2400" b="1" i="1" dirty="0" err="1" smtClean="0">
                <a:solidFill>
                  <a:srgbClr val="F7AB21"/>
                </a:solidFill>
              </a:rPr>
              <a:t>por</a:t>
            </a:r>
            <a:r>
              <a:rPr lang="en-US" sz="2400" b="1" i="1" dirty="0" smtClean="0">
                <a:solidFill>
                  <a:srgbClr val="F7AB21"/>
                </a:solidFill>
              </a:rPr>
              <a:t> lo </a:t>
            </a:r>
            <a:r>
              <a:rPr lang="en-US" sz="2400" b="1" i="1" dirty="0" err="1" smtClean="0">
                <a:solidFill>
                  <a:srgbClr val="F7AB21"/>
                </a:solidFill>
              </a:rPr>
              <a:t>que</a:t>
            </a:r>
            <a:r>
              <a:rPr lang="en-US" sz="2400" b="1" i="1" dirty="0" smtClean="0">
                <a:solidFill>
                  <a:srgbClr val="F7AB21"/>
                </a:solidFill>
              </a:rPr>
              <a:t> se </a:t>
            </a:r>
            <a:r>
              <a:rPr lang="en-US" sz="2400" b="1" i="1" dirty="0" err="1" smtClean="0">
                <a:solidFill>
                  <a:srgbClr val="F7AB21"/>
                </a:solidFill>
              </a:rPr>
              <a:t>dirá</a:t>
            </a:r>
            <a:r>
              <a:rPr lang="en-US" sz="2400" b="1" i="1" dirty="0" smtClean="0">
                <a:solidFill>
                  <a:srgbClr val="F7AB21"/>
                </a:solidFill>
              </a:rPr>
              <a:t> en el </a:t>
            </a:r>
            <a:r>
              <a:rPr lang="en-US" sz="2400" b="1" i="1" dirty="0" err="1" smtClean="0">
                <a:solidFill>
                  <a:srgbClr val="F7AB21"/>
                </a:solidFill>
              </a:rPr>
              <a:t>futuro</a:t>
            </a:r>
            <a:r>
              <a:rPr lang="en-US" sz="2400" b="1" i="1" dirty="0" smtClean="0">
                <a:solidFill>
                  <a:srgbClr val="F7AB21"/>
                </a:solidFill>
              </a:rPr>
              <a:t>: En </a:t>
            </a:r>
            <a:r>
              <a:rPr lang="en-US" sz="2400" b="1" i="1" dirty="0" err="1" smtClean="0">
                <a:solidFill>
                  <a:srgbClr val="F7AB21"/>
                </a:solidFill>
              </a:rPr>
              <a:t>este</a:t>
            </a:r>
            <a:r>
              <a:rPr lang="en-US" sz="2400" b="1" i="1" dirty="0" smtClean="0">
                <a:solidFill>
                  <a:srgbClr val="F7AB21"/>
                </a:solidFill>
              </a:rPr>
              <a:t> </a:t>
            </a:r>
            <a:r>
              <a:rPr lang="en-US" sz="2400" b="1" i="1" dirty="0" err="1" smtClean="0">
                <a:solidFill>
                  <a:srgbClr val="F7AB21"/>
                </a:solidFill>
              </a:rPr>
              <a:t>monte</a:t>
            </a:r>
            <a:r>
              <a:rPr lang="en-US" sz="2400" b="1" i="1" dirty="0" smtClean="0">
                <a:solidFill>
                  <a:srgbClr val="F7AB21"/>
                </a:solidFill>
              </a:rPr>
              <a:t> del </a:t>
            </a:r>
            <a:r>
              <a:rPr lang="en-US" sz="2400" b="1" i="1" dirty="0" err="1" smtClean="0">
                <a:solidFill>
                  <a:srgbClr val="F7AB21"/>
                </a:solidFill>
              </a:rPr>
              <a:t>Eterno</a:t>
            </a:r>
            <a:r>
              <a:rPr lang="en-US" sz="2400" b="1" i="1" dirty="0" smtClean="0">
                <a:solidFill>
                  <a:srgbClr val="F7AB21"/>
                </a:solidFill>
              </a:rPr>
              <a:t>, (Dios) </a:t>
            </a:r>
            <a:r>
              <a:rPr lang="en-US" sz="2400" b="1" i="1" dirty="0" err="1" smtClean="0">
                <a:solidFill>
                  <a:srgbClr val="F7AB21"/>
                </a:solidFill>
              </a:rPr>
              <a:t>aparecerá</a:t>
            </a:r>
            <a:r>
              <a:rPr lang="en-US" sz="2400" b="1" i="1" dirty="0" smtClean="0">
                <a:solidFill>
                  <a:srgbClr val="F7AB21"/>
                </a:solidFill>
              </a:rPr>
              <a:t> (a </a:t>
            </a:r>
            <a:r>
              <a:rPr lang="en-US" sz="2400" b="1" i="1" dirty="0" err="1" smtClean="0">
                <a:solidFill>
                  <a:srgbClr val="F7AB21"/>
                </a:solidFill>
              </a:rPr>
              <a:t>su</a:t>
            </a:r>
            <a:r>
              <a:rPr lang="en-US" sz="2400" b="1" i="1" dirty="0" smtClean="0">
                <a:solidFill>
                  <a:srgbClr val="F7AB21"/>
                </a:solidFill>
              </a:rPr>
              <a:t> pueblo).  </a:t>
            </a:r>
          </a:p>
          <a:p>
            <a:pPr>
              <a:buFont typeface="Arial" pitchFamily="34" charset="0"/>
              <a:buChar char="•"/>
            </a:pPr>
            <a:endParaRPr lang="en-US" sz="2400" b="1" i="1" dirty="0" smtClean="0">
              <a:solidFill>
                <a:schemeClr val="accent4">
                  <a:lumMod val="60000"/>
                  <a:lumOff val="40000"/>
                </a:schemeClr>
              </a:solidFill>
            </a:endParaRPr>
          </a:p>
          <a:p>
            <a:pPr>
              <a:buFont typeface="Arial" pitchFamily="34" charset="0"/>
              <a:buChar char="•"/>
            </a:pPr>
            <a:r>
              <a:rPr lang="en-US" sz="2400" b="1" dirty="0" smtClean="0">
                <a:solidFill>
                  <a:srgbClr val="F7AB21"/>
                </a:solidFill>
              </a:rPr>
              <a:t>Abraham </a:t>
            </a:r>
            <a:r>
              <a:rPr lang="en-US" sz="2400" b="1" dirty="0" err="1" smtClean="0">
                <a:solidFill>
                  <a:srgbClr val="F7AB21"/>
                </a:solidFill>
              </a:rPr>
              <a:t>llamó</a:t>
            </a:r>
            <a:r>
              <a:rPr lang="en-US" sz="2400" b="1" dirty="0" smtClean="0">
                <a:solidFill>
                  <a:srgbClr val="F7AB21"/>
                </a:solidFill>
              </a:rPr>
              <a:t> de </a:t>
            </a:r>
            <a:r>
              <a:rPr lang="en-US" sz="2400" b="1" dirty="0" err="1" smtClean="0">
                <a:solidFill>
                  <a:srgbClr val="F7AB21"/>
                </a:solidFill>
              </a:rPr>
              <a:t>nuevo</a:t>
            </a:r>
            <a:r>
              <a:rPr lang="en-US" sz="2400" b="1" dirty="0" smtClean="0">
                <a:solidFill>
                  <a:srgbClr val="F7AB21"/>
                </a:solidFill>
              </a:rPr>
              <a:t> a </a:t>
            </a:r>
            <a:r>
              <a:rPr lang="en-US" sz="2400" b="1" dirty="0" err="1" smtClean="0">
                <a:solidFill>
                  <a:srgbClr val="F7AB21"/>
                </a:solidFill>
              </a:rPr>
              <a:t>este</a:t>
            </a:r>
            <a:r>
              <a:rPr lang="en-US" sz="2400" b="1" dirty="0" smtClean="0">
                <a:solidFill>
                  <a:srgbClr val="F7AB21"/>
                </a:solidFill>
              </a:rPr>
              <a:t> </a:t>
            </a:r>
            <a:r>
              <a:rPr lang="en-US" sz="2400" b="1" dirty="0" err="1" smtClean="0">
                <a:solidFill>
                  <a:srgbClr val="F7AB21"/>
                </a:solidFill>
              </a:rPr>
              <a:t>lugar</a:t>
            </a:r>
            <a:r>
              <a:rPr lang="en-US" sz="2400" b="1" dirty="0" smtClean="0">
                <a:solidFill>
                  <a:srgbClr val="F7AB21"/>
                </a:solidFill>
              </a:rPr>
              <a:t>: “El </a:t>
            </a:r>
            <a:r>
              <a:rPr lang="en-US" sz="2400" b="1" dirty="0" err="1" smtClean="0">
                <a:solidFill>
                  <a:srgbClr val="F7AB21"/>
                </a:solidFill>
              </a:rPr>
              <a:t>Eterno</a:t>
            </a:r>
            <a:r>
              <a:rPr lang="en-US" sz="2400" b="1" dirty="0" smtClean="0">
                <a:solidFill>
                  <a:srgbClr val="F7AB21"/>
                </a:solidFill>
              </a:rPr>
              <a:t> </a:t>
            </a:r>
            <a:r>
              <a:rPr lang="en-US" sz="2400" b="1" dirty="0" err="1" smtClean="0">
                <a:solidFill>
                  <a:srgbClr val="F7AB21"/>
                </a:solidFill>
              </a:rPr>
              <a:t>Yiréh</a:t>
            </a:r>
            <a:r>
              <a:rPr lang="en-US" sz="2400" b="1" dirty="0" smtClean="0">
                <a:solidFill>
                  <a:srgbClr val="F7AB21"/>
                </a:solidFill>
              </a:rPr>
              <a:t> -Dios </a:t>
            </a:r>
            <a:r>
              <a:rPr lang="en-US" sz="2400" b="1" dirty="0" err="1" smtClean="0">
                <a:solidFill>
                  <a:srgbClr val="F7AB21"/>
                </a:solidFill>
              </a:rPr>
              <a:t>verá</a:t>
            </a:r>
            <a:r>
              <a:rPr lang="en-US" sz="2400" b="1" dirty="0" smtClean="0">
                <a:solidFill>
                  <a:srgbClr val="F7AB21"/>
                </a:solidFill>
              </a:rPr>
              <a:t>” </a:t>
            </a:r>
          </a:p>
          <a:p>
            <a:pPr>
              <a:buFont typeface="Arial" pitchFamily="34" charset="0"/>
              <a:buChar char="•"/>
            </a:pPr>
            <a:r>
              <a:rPr lang="en-US" sz="2400" b="1" dirty="0" smtClean="0">
                <a:solidFill>
                  <a:srgbClr val="F7AB21"/>
                </a:solidFill>
              </a:rPr>
              <a:t>‘Y </a:t>
            </a:r>
            <a:r>
              <a:rPr lang="en-US" sz="2400" b="1" dirty="0" err="1" smtClean="0">
                <a:solidFill>
                  <a:srgbClr val="F7AB21"/>
                </a:solidFill>
              </a:rPr>
              <a:t>tu</a:t>
            </a:r>
            <a:r>
              <a:rPr lang="en-US" sz="2400" b="1" dirty="0" smtClean="0">
                <a:solidFill>
                  <a:srgbClr val="F7AB21"/>
                </a:solidFill>
              </a:rPr>
              <a:t> </a:t>
            </a:r>
            <a:r>
              <a:rPr lang="en-US" sz="2400" b="1" dirty="0" err="1" smtClean="0">
                <a:solidFill>
                  <a:srgbClr val="F7AB21"/>
                </a:solidFill>
              </a:rPr>
              <a:t>serás</a:t>
            </a:r>
            <a:r>
              <a:rPr lang="en-US" sz="2400" b="1" dirty="0" smtClean="0">
                <a:solidFill>
                  <a:srgbClr val="F7AB21"/>
                </a:solidFill>
              </a:rPr>
              <a:t> </a:t>
            </a:r>
            <a:r>
              <a:rPr lang="en-US" sz="2400" b="1" dirty="0" err="1" smtClean="0">
                <a:solidFill>
                  <a:srgbClr val="F7AB21"/>
                </a:solidFill>
              </a:rPr>
              <a:t>llamada</a:t>
            </a:r>
            <a:r>
              <a:rPr lang="en-US" sz="2400" b="1" dirty="0" smtClean="0">
                <a:solidFill>
                  <a:srgbClr val="F7AB21"/>
                </a:solidFill>
              </a:rPr>
              <a:t> en </a:t>
            </a:r>
            <a:r>
              <a:rPr lang="en-US" sz="2400" b="1" dirty="0" err="1" smtClean="0">
                <a:solidFill>
                  <a:srgbClr val="F7AB21"/>
                </a:solidFill>
              </a:rPr>
              <a:t>adelante</a:t>
            </a:r>
            <a:r>
              <a:rPr lang="en-US" sz="2400" b="1" dirty="0" smtClean="0">
                <a:solidFill>
                  <a:srgbClr val="F7AB21"/>
                </a:solidFill>
              </a:rPr>
              <a:t>: “El </a:t>
            </a:r>
            <a:r>
              <a:rPr lang="en-US" sz="2400" b="1" dirty="0" err="1" smtClean="0">
                <a:solidFill>
                  <a:srgbClr val="F7AB21"/>
                </a:solidFill>
              </a:rPr>
              <a:t>Eterno</a:t>
            </a:r>
            <a:r>
              <a:rPr lang="en-US" sz="2400" b="1" dirty="0" smtClean="0">
                <a:solidFill>
                  <a:srgbClr val="F7AB21"/>
                </a:solidFill>
              </a:rPr>
              <a:t> </a:t>
            </a:r>
            <a:r>
              <a:rPr lang="en-US" sz="2400" b="1" dirty="0" err="1" smtClean="0">
                <a:solidFill>
                  <a:srgbClr val="F7AB21"/>
                </a:solidFill>
              </a:rPr>
              <a:t>Yei-Ra_Eh</a:t>
            </a:r>
            <a:r>
              <a:rPr lang="en-US" sz="2400" b="1" dirty="0" smtClean="0">
                <a:solidFill>
                  <a:srgbClr val="F7AB21"/>
                </a:solidFill>
              </a:rPr>
              <a:t>” – ‘Dios </a:t>
            </a:r>
            <a:r>
              <a:rPr lang="en-US" sz="2400" b="1" dirty="0" err="1" smtClean="0">
                <a:solidFill>
                  <a:srgbClr val="F7AB21"/>
                </a:solidFill>
              </a:rPr>
              <a:t>será</a:t>
            </a:r>
            <a:r>
              <a:rPr lang="en-US" sz="2400" b="1" dirty="0" smtClean="0">
                <a:solidFill>
                  <a:srgbClr val="F7AB21"/>
                </a:solidFill>
              </a:rPr>
              <a:t> </a:t>
            </a:r>
            <a:r>
              <a:rPr lang="en-US" sz="2400" b="1" dirty="0" err="1" smtClean="0">
                <a:solidFill>
                  <a:srgbClr val="F7AB21"/>
                </a:solidFill>
              </a:rPr>
              <a:t>visto</a:t>
            </a:r>
            <a:r>
              <a:rPr lang="en-US" sz="2400" b="1" dirty="0" smtClean="0">
                <a:solidFill>
                  <a:srgbClr val="F7AB21"/>
                </a:solidFill>
              </a:rPr>
              <a:t>’</a:t>
            </a:r>
          </a:p>
          <a:p>
            <a:pPr>
              <a:buFont typeface="Arial" pitchFamily="34" charset="0"/>
              <a:buChar char="•"/>
            </a:pPr>
            <a:endParaRPr lang="en-US" sz="2400" b="1" dirty="0" smtClean="0">
              <a:solidFill>
                <a:srgbClr val="F7AB21"/>
              </a:solidFill>
            </a:endParaRPr>
          </a:p>
          <a:p>
            <a:pPr>
              <a:buFont typeface="Arial" pitchFamily="34" charset="0"/>
              <a:buChar char="•"/>
            </a:pPr>
            <a:r>
              <a:rPr lang="en-US" sz="2400" b="1" dirty="0" smtClean="0">
                <a:solidFill>
                  <a:srgbClr val="F7AB21"/>
                </a:solidFill>
              </a:rPr>
              <a:t>Este </a:t>
            </a:r>
            <a:r>
              <a:rPr lang="en-US" sz="2400" b="1" dirty="0" err="1" smtClean="0">
                <a:solidFill>
                  <a:srgbClr val="F7AB21"/>
                </a:solidFill>
              </a:rPr>
              <a:t>nombre</a:t>
            </a:r>
            <a:r>
              <a:rPr lang="en-US" sz="2400" b="1" dirty="0" smtClean="0">
                <a:solidFill>
                  <a:srgbClr val="F7AB21"/>
                </a:solidFill>
              </a:rPr>
              <a:t> </a:t>
            </a:r>
            <a:r>
              <a:rPr lang="en-US" sz="2400" b="1" dirty="0" err="1" smtClean="0">
                <a:solidFill>
                  <a:srgbClr val="F7AB21"/>
                </a:solidFill>
              </a:rPr>
              <a:t>tiene</a:t>
            </a:r>
            <a:r>
              <a:rPr lang="en-US" sz="2400" b="1" dirty="0" smtClean="0">
                <a:solidFill>
                  <a:srgbClr val="F7AB21"/>
                </a:solidFill>
              </a:rPr>
              <a:t> un </a:t>
            </a:r>
            <a:r>
              <a:rPr lang="en-US" sz="2400" b="1" dirty="0" err="1" smtClean="0">
                <a:solidFill>
                  <a:srgbClr val="F7AB21"/>
                </a:solidFill>
              </a:rPr>
              <a:t>enfoque</a:t>
            </a:r>
            <a:r>
              <a:rPr lang="en-US" sz="2400" b="1" dirty="0" smtClean="0">
                <a:solidFill>
                  <a:srgbClr val="F7AB21"/>
                </a:solidFill>
              </a:rPr>
              <a:t> </a:t>
            </a:r>
            <a:r>
              <a:rPr lang="en-US" sz="2400" b="1" dirty="0" err="1" smtClean="0">
                <a:solidFill>
                  <a:srgbClr val="F7AB21"/>
                </a:solidFill>
              </a:rPr>
              <a:t>diferente</a:t>
            </a:r>
            <a:r>
              <a:rPr lang="en-US" sz="2400" b="1" dirty="0" smtClean="0">
                <a:solidFill>
                  <a:srgbClr val="F7AB21"/>
                </a:solidFill>
              </a:rPr>
              <a:t> a </a:t>
            </a:r>
            <a:r>
              <a:rPr lang="en-US" sz="2400" b="1" dirty="0" err="1" smtClean="0">
                <a:solidFill>
                  <a:srgbClr val="F7AB21"/>
                </a:solidFill>
              </a:rPr>
              <a:t>Shalem</a:t>
            </a:r>
            <a:r>
              <a:rPr lang="en-US" sz="2400" b="1" dirty="0" smtClean="0">
                <a:solidFill>
                  <a:srgbClr val="F7AB21"/>
                </a:solidFill>
              </a:rPr>
              <a:t>.</a:t>
            </a:r>
          </a:p>
          <a:p>
            <a:pPr>
              <a:buFont typeface="Arial" pitchFamily="34" charset="0"/>
              <a:buChar char="•"/>
            </a:pPr>
            <a:endParaRPr lang="es-ES" sz="2400" b="1" dirty="0">
              <a:solidFill>
                <a:srgbClr val="F7AB21"/>
              </a:solidFill>
            </a:endParaRPr>
          </a:p>
        </p:txBody>
      </p:sp>
    </p:spTree>
  </p:cSld>
  <p:clrMapOvr>
    <a:masterClrMapping/>
  </p:clrMapOvr>
  <p:transition spd="med" advTm="0"/>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1" name="Picture 1"/>
          <p:cNvPicPr>
            <a:picLocks noChangeAspect="1" noChangeArrowheads="1"/>
          </p:cNvPicPr>
          <p:nvPr/>
        </p:nvPicPr>
        <p:blipFill>
          <a:blip r:embed="rId3" cstate="print"/>
          <a:srcRect/>
          <a:stretch>
            <a:fillRect/>
          </a:stretch>
        </p:blipFill>
        <p:spPr bwMode="auto">
          <a:xfrm>
            <a:off x="533400" y="1752600"/>
            <a:ext cx="7297738" cy="4452937"/>
          </a:xfrm>
          <a:prstGeom prst="rect">
            <a:avLst/>
          </a:prstGeom>
          <a:noFill/>
          <a:ln w="9525">
            <a:noFill/>
            <a:round/>
            <a:headEnd/>
            <a:tailEnd/>
          </a:ln>
        </p:spPr>
      </p:pic>
      <p:sp>
        <p:nvSpPr>
          <p:cNvPr id="17412" name="Rectangle 2"/>
          <p:cNvSpPr>
            <a:spLocks noGrp="1" noChangeArrowheads="1"/>
          </p:cNvSpPr>
          <p:nvPr>
            <p:ph type="title"/>
          </p:nvPr>
        </p:nvSpPr>
        <p:spPr>
          <a:xfrm>
            <a:off x="457200" y="274638"/>
            <a:ext cx="8229600" cy="1143000"/>
          </a:xfrm>
        </p:spPr>
        <p:txBody>
          <a:bodyPr>
            <a:normAutofit fontScale="90000"/>
          </a:bodyPr>
          <a:lstStyle/>
          <a:p>
            <a:r>
              <a:rPr lang="es-ES" sz="4400" dirty="0" smtClean="0">
                <a:solidFill>
                  <a:srgbClr val="C00000"/>
                </a:solidFill>
                <a:effectLst>
                  <a:outerShdw blurRad="38100" dist="38100" dir="2700000" algn="tl">
                    <a:srgbClr val="000000">
                      <a:alpha val="43137"/>
                    </a:srgbClr>
                  </a:outerShdw>
                </a:effectLst>
              </a:rPr>
              <a:t>Yerushaláyim</a:t>
            </a:r>
            <a:br>
              <a:rPr lang="es-ES" sz="4400" dirty="0" smtClean="0">
                <a:solidFill>
                  <a:srgbClr val="C00000"/>
                </a:solidFill>
                <a:effectLst>
                  <a:outerShdw blurRad="38100" dist="38100" dir="2700000" algn="tl">
                    <a:srgbClr val="000000">
                      <a:alpha val="43137"/>
                    </a:srgbClr>
                  </a:outerShdw>
                </a:effectLst>
              </a:rPr>
            </a:br>
            <a:r>
              <a:rPr lang="es-ES" sz="4400" dirty="0" smtClean="0">
                <a:solidFill>
                  <a:srgbClr val="C00000"/>
                </a:solidFill>
                <a:effectLst>
                  <a:outerShdw blurRad="38100" dist="38100" dir="2700000" algn="tl">
                    <a:srgbClr val="000000">
                      <a:alpha val="43137"/>
                    </a:srgbClr>
                  </a:outerShdw>
                </a:effectLst>
              </a:rPr>
              <a:t> - </a:t>
            </a:r>
            <a:r>
              <a:rPr lang="he-IL" sz="4400" dirty="0" smtClean="0">
                <a:solidFill>
                  <a:srgbClr val="C00000"/>
                </a:solidFill>
                <a:effectLst>
                  <a:outerShdw blurRad="38100" dist="38100" dir="2700000" algn="tl">
                    <a:srgbClr val="000000">
                      <a:alpha val="43137"/>
                    </a:srgbClr>
                  </a:outerShdw>
                </a:effectLst>
              </a:rPr>
              <a:t>ירושלים</a:t>
            </a:r>
            <a:endParaRPr lang="es-ES" sz="4400" dirty="0" smtClean="0">
              <a:solidFill>
                <a:srgbClr val="C00000"/>
              </a:solidFill>
              <a:effectLst>
                <a:outerShdw blurRad="38100" dist="38100" dir="2700000" algn="tl">
                  <a:srgbClr val="000000">
                    <a:alpha val="43137"/>
                  </a:srgbClr>
                </a:outerShdw>
              </a:effectLst>
            </a:endParaRPr>
          </a:p>
        </p:txBody>
      </p:sp>
      <p:sp>
        <p:nvSpPr>
          <p:cNvPr id="17413" name="Text Box 3"/>
          <p:cNvSpPr txBox="1">
            <a:spLocks noChangeArrowheads="1"/>
          </p:cNvSpPr>
          <p:nvPr/>
        </p:nvSpPr>
        <p:spPr bwMode="auto">
          <a:xfrm>
            <a:off x="685800" y="1371600"/>
            <a:ext cx="7772400" cy="4876800"/>
          </a:xfrm>
          <a:prstGeom prst="rect">
            <a:avLst/>
          </a:prstGeom>
          <a:noFill/>
          <a:ln w="9525">
            <a:noFill/>
            <a:round/>
            <a:headEnd/>
            <a:tailEnd/>
          </a:ln>
        </p:spPr>
        <p:txBody>
          <a:bodyPr lIns="90000" tIns="45000" rIns="90000" bIns="45000"/>
          <a:lstStyle/>
          <a:p>
            <a:pPr>
              <a:buFont typeface="Arial" pitchFamily="34" charset="0"/>
              <a:buChar char="•"/>
            </a:pPr>
            <a:r>
              <a:rPr lang="es-ES" sz="2400" b="1" dirty="0" smtClean="0">
                <a:solidFill>
                  <a:srgbClr val="F7AB21"/>
                </a:solidFill>
              </a:rPr>
              <a:t>Este nombre, Shalem, ‘Todo’  que Abraham ahora renombra por Yiréh, no está enfocado en el presente, ni en una integridad estática, sino que sugiere una cierta tensión, una esperanza para el tiempo futuro, para una nueva luz e inspiración futura, donde Dios mismo será contemplado por el hombre.</a:t>
            </a:r>
          </a:p>
          <a:p>
            <a:pPr>
              <a:buFont typeface="Arial" pitchFamily="34" charset="0"/>
              <a:buChar char="•"/>
            </a:pPr>
            <a:endParaRPr lang="es-ES" sz="2400" b="1" dirty="0" smtClean="0">
              <a:solidFill>
                <a:srgbClr val="F7AB21"/>
              </a:solidFill>
            </a:endParaRPr>
          </a:p>
          <a:p>
            <a:pPr>
              <a:buFont typeface="Arial" pitchFamily="34" charset="0"/>
              <a:buChar char="•"/>
            </a:pPr>
            <a:r>
              <a:rPr lang="es-ES" sz="2400" b="1" dirty="0" smtClean="0">
                <a:solidFill>
                  <a:srgbClr val="F7AB21"/>
                </a:solidFill>
              </a:rPr>
              <a:t>El Midrash continua diciendo que a Dios le gustaron ambos nombres:</a:t>
            </a:r>
          </a:p>
          <a:p>
            <a:pPr>
              <a:buFont typeface="Arial" pitchFamily="34" charset="0"/>
              <a:buChar char="•"/>
            </a:pPr>
            <a:r>
              <a:rPr lang="es-ES" sz="2400" b="1" dirty="0" smtClean="0">
                <a:solidFill>
                  <a:srgbClr val="F7AB21"/>
                </a:solidFill>
              </a:rPr>
              <a:t>“MelquiTzedek llamó a la ciudad Shalem, completa, y me gusta,</a:t>
            </a:r>
          </a:p>
          <a:p>
            <a:pPr>
              <a:buFont typeface="Arial" pitchFamily="34" charset="0"/>
              <a:buChar char="•"/>
            </a:pPr>
            <a:r>
              <a:rPr lang="es-ES" sz="2400" b="1" dirty="0" smtClean="0">
                <a:solidFill>
                  <a:srgbClr val="F7AB21"/>
                </a:solidFill>
              </a:rPr>
              <a:t>Abraham la llamó Yiréh, se verá, también me gusta. Ahora Yo los voy a combinar: </a:t>
            </a:r>
            <a:r>
              <a:rPr lang="es-ES" sz="2400" b="1" dirty="0" err="1" smtClean="0">
                <a:solidFill>
                  <a:srgbClr val="F7AB21"/>
                </a:solidFill>
              </a:rPr>
              <a:t>Yeru</a:t>
            </a:r>
            <a:r>
              <a:rPr lang="es-ES" sz="2400" b="1" dirty="0" smtClean="0">
                <a:solidFill>
                  <a:srgbClr val="F7AB21"/>
                </a:solidFill>
              </a:rPr>
              <a:t>-Shalem”.  </a:t>
            </a:r>
            <a:endParaRPr lang="es-ES" sz="2400" b="1" dirty="0">
              <a:solidFill>
                <a:srgbClr val="F7AB21"/>
              </a:solidFill>
            </a:endParaRPr>
          </a:p>
        </p:txBody>
      </p:sp>
    </p:spTree>
  </p:cSld>
  <p:clrMapOvr>
    <a:masterClrMapping/>
  </p:clrMapOvr>
  <p:transition spd="med" advTm="0"/>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1" name="Picture 1"/>
          <p:cNvPicPr>
            <a:picLocks noChangeAspect="1" noChangeArrowheads="1"/>
          </p:cNvPicPr>
          <p:nvPr/>
        </p:nvPicPr>
        <p:blipFill>
          <a:blip r:embed="rId3" cstate="print"/>
          <a:srcRect/>
          <a:stretch>
            <a:fillRect/>
          </a:stretch>
        </p:blipFill>
        <p:spPr bwMode="auto">
          <a:xfrm>
            <a:off x="533400" y="1752600"/>
            <a:ext cx="7297738" cy="4452937"/>
          </a:xfrm>
          <a:prstGeom prst="rect">
            <a:avLst/>
          </a:prstGeom>
          <a:noFill/>
          <a:ln w="9525">
            <a:noFill/>
            <a:round/>
            <a:headEnd/>
            <a:tailEnd/>
          </a:ln>
        </p:spPr>
      </p:pic>
      <p:sp>
        <p:nvSpPr>
          <p:cNvPr id="17412" name="Rectangle 2"/>
          <p:cNvSpPr>
            <a:spLocks noGrp="1" noChangeArrowheads="1"/>
          </p:cNvSpPr>
          <p:nvPr>
            <p:ph type="title"/>
          </p:nvPr>
        </p:nvSpPr>
        <p:spPr>
          <a:xfrm>
            <a:off x="457200" y="274638"/>
            <a:ext cx="8229600" cy="1143000"/>
          </a:xfrm>
        </p:spPr>
        <p:txBody>
          <a:bodyPr>
            <a:normAutofit fontScale="90000"/>
          </a:bodyPr>
          <a:lstStyle/>
          <a:p>
            <a:r>
              <a:rPr lang="es-ES" sz="4400" dirty="0" smtClean="0">
                <a:solidFill>
                  <a:srgbClr val="C00000"/>
                </a:solidFill>
                <a:effectLst>
                  <a:outerShdw blurRad="38100" dist="38100" dir="2700000" algn="tl">
                    <a:srgbClr val="000000">
                      <a:alpha val="43137"/>
                    </a:srgbClr>
                  </a:outerShdw>
                </a:effectLst>
              </a:rPr>
              <a:t>Yerushaláyim</a:t>
            </a:r>
            <a:br>
              <a:rPr lang="es-ES" sz="4400" dirty="0" smtClean="0">
                <a:solidFill>
                  <a:srgbClr val="C00000"/>
                </a:solidFill>
                <a:effectLst>
                  <a:outerShdw blurRad="38100" dist="38100" dir="2700000" algn="tl">
                    <a:srgbClr val="000000">
                      <a:alpha val="43137"/>
                    </a:srgbClr>
                  </a:outerShdw>
                </a:effectLst>
              </a:rPr>
            </a:br>
            <a:r>
              <a:rPr lang="es-ES" sz="4400" dirty="0" smtClean="0">
                <a:solidFill>
                  <a:srgbClr val="C00000"/>
                </a:solidFill>
                <a:effectLst>
                  <a:outerShdw blurRad="38100" dist="38100" dir="2700000" algn="tl">
                    <a:srgbClr val="000000">
                      <a:alpha val="43137"/>
                    </a:srgbClr>
                  </a:outerShdw>
                </a:effectLst>
              </a:rPr>
              <a:t> - </a:t>
            </a:r>
            <a:r>
              <a:rPr lang="he-IL" sz="4400" dirty="0" smtClean="0">
                <a:solidFill>
                  <a:srgbClr val="C00000"/>
                </a:solidFill>
                <a:effectLst>
                  <a:outerShdw blurRad="38100" dist="38100" dir="2700000" algn="tl">
                    <a:srgbClr val="000000">
                      <a:alpha val="43137"/>
                    </a:srgbClr>
                  </a:outerShdw>
                </a:effectLst>
              </a:rPr>
              <a:t>ירושלים</a:t>
            </a:r>
            <a:endParaRPr lang="es-ES" sz="4400" dirty="0" smtClean="0">
              <a:solidFill>
                <a:srgbClr val="C00000"/>
              </a:solidFill>
              <a:effectLst>
                <a:outerShdw blurRad="38100" dist="38100" dir="2700000" algn="tl">
                  <a:srgbClr val="000000">
                    <a:alpha val="43137"/>
                  </a:srgbClr>
                </a:outerShdw>
              </a:effectLst>
            </a:endParaRPr>
          </a:p>
        </p:txBody>
      </p:sp>
      <p:sp>
        <p:nvSpPr>
          <p:cNvPr id="17413" name="Text Box 3"/>
          <p:cNvSpPr txBox="1">
            <a:spLocks noChangeArrowheads="1"/>
          </p:cNvSpPr>
          <p:nvPr/>
        </p:nvSpPr>
        <p:spPr bwMode="auto">
          <a:xfrm>
            <a:off x="685800" y="1371600"/>
            <a:ext cx="7772400" cy="4876800"/>
          </a:xfrm>
          <a:prstGeom prst="rect">
            <a:avLst/>
          </a:prstGeom>
          <a:noFill/>
          <a:ln w="9525">
            <a:noFill/>
            <a:round/>
            <a:headEnd/>
            <a:tailEnd/>
          </a:ln>
        </p:spPr>
        <p:txBody>
          <a:bodyPr lIns="90000" tIns="45000" rIns="90000" bIns="45000"/>
          <a:lstStyle/>
          <a:p>
            <a:pPr>
              <a:buFont typeface="Arial" pitchFamily="34" charset="0"/>
              <a:buChar char="•"/>
            </a:pPr>
            <a:r>
              <a:rPr lang="es-ES" sz="2400" b="1" dirty="0" smtClean="0">
                <a:solidFill>
                  <a:srgbClr val="F7AB21"/>
                </a:solidFill>
              </a:rPr>
              <a:t>Hay que notar dos cosas muy importantes:</a:t>
            </a:r>
          </a:p>
          <a:p>
            <a:pPr>
              <a:buFont typeface="Arial" pitchFamily="34" charset="0"/>
              <a:buChar char="•"/>
            </a:pPr>
            <a:r>
              <a:rPr lang="es-ES" sz="2400" b="1" dirty="0" smtClean="0">
                <a:solidFill>
                  <a:srgbClr val="F7AB21"/>
                </a:solidFill>
              </a:rPr>
              <a:t>1. El nombre de Abraham tiene ‘</a:t>
            </a:r>
            <a:r>
              <a:rPr lang="es-ES" sz="2400" b="1" dirty="0" err="1" smtClean="0">
                <a:solidFill>
                  <a:srgbClr val="F7AB21"/>
                </a:solidFill>
              </a:rPr>
              <a:t>Yiréh</a:t>
            </a:r>
            <a:r>
              <a:rPr lang="es-ES" sz="2400" b="1" dirty="0" smtClean="0">
                <a:solidFill>
                  <a:srgbClr val="F7AB21"/>
                </a:solidFill>
              </a:rPr>
              <a:t>’ en singular, “El verá”. La versión de Dios es ‘</a:t>
            </a:r>
            <a:r>
              <a:rPr lang="es-ES" sz="2400" b="1" dirty="0" err="1" smtClean="0">
                <a:solidFill>
                  <a:srgbClr val="F7AB21"/>
                </a:solidFill>
              </a:rPr>
              <a:t>Yeru</a:t>
            </a:r>
            <a:r>
              <a:rPr lang="es-ES" sz="2400" b="1" dirty="0" smtClean="0">
                <a:solidFill>
                  <a:srgbClr val="F7AB21"/>
                </a:solidFill>
              </a:rPr>
              <a:t>’ , como ‘</a:t>
            </a:r>
            <a:r>
              <a:rPr lang="es-ES" sz="2400" b="1" dirty="0" err="1" smtClean="0">
                <a:solidFill>
                  <a:srgbClr val="F7AB21"/>
                </a:solidFill>
              </a:rPr>
              <a:t>Yir’uh</a:t>
            </a:r>
            <a:r>
              <a:rPr lang="es-ES" sz="2400" b="1" dirty="0" smtClean="0">
                <a:solidFill>
                  <a:srgbClr val="F7AB21"/>
                </a:solidFill>
              </a:rPr>
              <a:t>’  en la forma plural, “Ellos podrán ver” </a:t>
            </a:r>
          </a:p>
          <a:p>
            <a:pPr>
              <a:buFont typeface="Arial" pitchFamily="34" charset="0"/>
              <a:buChar char="•"/>
            </a:pPr>
            <a:endParaRPr lang="es-ES" sz="2400" b="1" dirty="0" smtClean="0">
              <a:solidFill>
                <a:srgbClr val="F7AB21"/>
              </a:solidFill>
            </a:endParaRPr>
          </a:p>
          <a:p>
            <a:pPr>
              <a:buFont typeface="Arial" pitchFamily="34" charset="0"/>
              <a:buChar char="•"/>
            </a:pPr>
            <a:r>
              <a:rPr lang="es-ES" sz="2400" b="1" dirty="0" smtClean="0">
                <a:solidFill>
                  <a:srgbClr val="F7AB21"/>
                </a:solidFill>
              </a:rPr>
              <a:t>2. El Nombre combinado de Dios tiene las partes arregladas no en su secuencia histórica (Shalem realmente precede a </a:t>
            </a:r>
            <a:r>
              <a:rPr lang="es-ES" sz="2400" b="1" dirty="0" err="1" smtClean="0">
                <a:solidFill>
                  <a:srgbClr val="F7AB21"/>
                </a:solidFill>
              </a:rPr>
              <a:t>Yeruh</a:t>
            </a:r>
            <a:r>
              <a:rPr lang="es-ES" sz="2400" b="1" dirty="0" smtClean="0">
                <a:solidFill>
                  <a:srgbClr val="F7AB21"/>
                </a:solidFill>
              </a:rPr>
              <a:t>)</a:t>
            </a:r>
          </a:p>
          <a:p>
            <a:pPr>
              <a:buFont typeface="Arial" pitchFamily="34" charset="0"/>
              <a:buChar char="•"/>
            </a:pPr>
            <a:endParaRPr lang="es-ES" sz="2400" b="1" dirty="0" smtClean="0">
              <a:solidFill>
                <a:srgbClr val="F7AB21"/>
              </a:solidFill>
            </a:endParaRPr>
          </a:p>
          <a:p>
            <a:pPr>
              <a:buFont typeface="Arial" pitchFamily="34" charset="0"/>
              <a:buChar char="•"/>
            </a:pPr>
            <a:r>
              <a:rPr lang="es-ES" sz="2400" b="1" dirty="0" smtClean="0">
                <a:solidFill>
                  <a:srgbClr val="F7AB21"/>
                </a:solidFill>
              </a:rPr>
              <a:t>Dios colocó ‘</a:t>
            </a:r>
            <a:r>
              <a:rPr lang="es-ES" sz="2400" b="1" dirty="0" err="1" smtClean="0">
                <a:solidFill>
                  <a:srgbClr val="F7AB21"/>
                </a:solidFill>
              </a:rPr>
              <a:t>Yeru</a:t>
            </a:r>
            <a:r>
              <a:rPr lang="es-ES" sz="2400" b="1" dirty="0" smtClean="0">
                <a:solidFill>
                  <a:srgbClr val="F7AB21"/>
                </a:solidFill>
              </a:rPr>
              <a:t>” –Ellos verán-, precediendo a ‘</a:t>
            </a:r>
            <a:r>
              <a:rPr lang="es-ES" sz="2400" b="1" dirty="0" err="1" smtClean="0">
                <a:solidFill>
                  <a:srgbClr val="F7AB21"/>
                </a:solidFill>
              </a:rPr>
              <a:t>Shalem</a:t>
            </a:r>
            <a:r>
              <a:rPr lang="es-ES" sz="2400" b="1" dirty="0" smtClean="0">
                <a:solidFill>
                  <a:srgbClr val="F7AB21"/>
                </a:solidFill>
              </a:rPr>
              <a:t>’ –Todo-</a:t>
            </a:r>
          </a:p>
          <a:p>
            <a:pPr>
              <a:buFont typeface="Arial" pitchFamily="34" charset="0"/>
              <a:buChar char="•"/>
            </a:pPr>
            <a:r>
              <a:rPr lang="es-ES" sz="2400" b="1" dirty="0" smtClean="0">
                <a:solidFill>
                  <a:srgbClr val="F7AB21"/>
                </a:solidFill>
              </a:rPr>
              <a:t>Esto sugiere que Dios sabe que la plenitud y la integridad de esta ciudad no precederá, sino que seguirá al tiempo cuando la gente de esta ciudad va a ver y caminar por una nueva luz.</a:t>
            </a:r>
            <a:endParaRPr lang="es-ES" sz="2400" b="1" dirty="0">
              <a:solidFill>
                <a:srgbClr val="F7AB21"/>
              </a:solidFill>
            </a:endParaRPr>
          </a:p>
        </p:txBody>
      </p:sp>
    </p:spTree>
  </p:cSld>
  <p:clrMapOvr>
    <a:masterClrMapping/>
  </p:clrMapOvr>
  <p:transition spd="med" advTm="0"/>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1" name="Picture 1"/>
          <p:cNvPicPr>
            <a:picLocks noChangeAspect="1" noChangeArrowheads="1"/>
          </p:cNvPicPr>
          <p:nvPr/>
        </p:nvPicPr>
        <p:blipFill>
          <a:blip r:embed="rId3" cstate="print"/>
          <a:srcRect/>
          <a:stretch>
            <a:fillRect/>
          </a:stretch>
        </p:blipFill>
        <p:spPr bwMode="auto">
          <a:xfrm>
            <a:off x="533400" y="1752600"/>
            <a:ext cx="7297738" cy="4452937"/>
          </a:xfrm>
          <a:prstGeom prst="rect">
            <a:avLst/>
          </a:prstGeom>
          <a:noFill/>
          <a:ln w="9525">
            <a:noFill/>
            <a:round/>
            <a:headEnd/>
            <a:tailEnd/>
          </a:ln>
        </p:spPr>
      </p:pic>
      <p:sp>
        <p:nvSpPr>
          <p:cNvPr id="17412" name="Rectangle 2"/>
          <p:cNvSpPr>
            <a:spLocks noGrp="1" noChangeArrowheads="1"/>
          </p:cNvSpPr>
          <p:nvPr>
            <p:ph type="title"/>
          </p:nvPr>
        </p:nvSpPr>
        <p:spPr>
          <a:xfrm>
            <a:off x="457200" y="274638"/>
            <a:ext cx="8229600" cy="1143000"/>
          </a:xfrm>
        </p:spPr>
        <p:txBody>
          <a:bodyPr>
            <a:normAutofit fontScale="90000"/>
          </a:bodyPr>
          <a:lstStyle/>
          <a:p>
            <a:r>
              <a:rPr lang="es-ES" sz="4400" dirty="0" smtClean="0">
                <a:solidFill>
                  <a:srgbClr val="C00000"/>
                </a:solidFill>
                <a:effectLst>
                  <a:outerShdw blurRad="38100" dist="38100" dir="2700000" algn="tl">
                    <a:srgbClr val="000000">
                      <a:alpha val="43137"/>
                    </a:srgbClr>
                  </a:outerShdw>
                </a:effectLst>
              </a:rPr>
              <a:t>Yerushaláyim</a:t>
            </a:r>
            <a:br>
              <a:rPr lang="es-ES" sz="4400" dirty="0" smtClean="0">
                <a:solidFill>
                  <a:srgbClr val="C00000"/>
                </a:solidFill>
                <a:effectLst>
                  <a:outerShdw blurRad="38100" dist="38100" dir="2700000" algn="tl">
                    <a:srgbClr val="000000">
                      <a:alpha val="43137"/>
                    </a:srgbClr>
                  </a:outerShdw>
                </a:effectLst>
              </a:rPr>
            </a:br>
            <a:r>
              <a:rPr lang="es-ES" sz="4400" dirty="0" smtClean="0">
                <a:solidFill>
                  <a:srgbClr val="C00000"/>
                </a:solidFill>
                <a:effectLst>
                  <a:outerShdw blurRad="38100" dist="38100" dir="2700000" algn="tl">
                    <a:srgbClr val="000000">
                      <a:alpha val="43137"/>
                    </a:srgbClr>
                  </a:outerShdw>
                </a:effectLst>
              </a:rPr>
              <a:t> - </a:t>
            </a:r>
            <a:r>
              <a:rPr lang="he-IL" sz="4400" dirty="0" smtClean="0">
                <a:solidFill>
                  <a:srgbClr val="C00000"/>
                </a:solidFill>
                <a:effectLst>
                  <a:outerShdw blurRad="38100" dist="38100" dir="2700000" algn="tl">
                    <a:srgbClr val="000000">
                      <a:alpha val="43137"/>
                    </a:srgbClr>
                  </a:outerShdw>
                </a:effectLst>
              </a:rPr>
              <a:t>ירושלים</a:t>
            </a:r>
            <a:endParaRPr lang="es-ES" sz="4400" dirty="0" smtClean="0">
              <a:solidFill>
                <a:srgbClr val="C00000"/>
              </a:solidFill>
              <a:effectLst>
                <a:outerShdw blurRad="38100" dist="38100" dir="2700000" algn="tl">
                  <a:srgbClr val="000000">
                    <a:alpha val="43137"/>
                  </a:srgbClr>
                </a:outerShdw>
              </a:effectLst>
            </a:endParaRPr>
          </a:p>
        </p:txBody>
      </p:sp>
      <p:sp>
        <p:nvSpPr>
          <p:cNvPr id="17413" name="Text Box 3"/>
          <p:cNvSpPr txBox="1">
            <a:spLocks noChangeArrowheads="1"/>
          </p:cNvSpPr>
          <p:nvPr/>
        </p:nvSpPr>
        <p:spPr bwMode="auto">
          <a:xfrm>
            <a:off x="685800" y="1371600"/>
            <a:ext cx="7772400" cy="4876800"/>
          </a:xfrm>
          <a:prstGeom prst="rect">
            <a:avLst/>
          </a:prstGeom>
          <a:noFill/>
          <a:ln w="9525">
            <a:noFill/>
            <a:round/>
            <a:headEnd/>
            <a:tailEnd/>
          </a:ln>
        </p:spPr>
        <p:txBody>
          <a:bodyPr lIns="90000" tIns="45000" rIns="90000" bIns="45000"/>
          <a:lstStyle/>
          <a:p>
            <a:pPr>
              <a:buFont typeface="Arial" pitchFamily="34" charset="0"/>
              <a:buChar char="•"/>
            </a:pPr>
            <a:r>
              <a:rPr lang="es-ES" sz="2400" b="1" dirty="0" smtClean="0">
                <a:solidFill>
                  <a:srgbClr val="F7AB21"/>
                </a:solidFill>
              </a:rPr>
              <a:t>Esto es como si se declarara que ‘un día van a ver y entender ‘</a:t>
            </a:r>
            <a:r>
              <a:rPr lang="es-ES" sz="2400" b="1" dirty="0" err="1" smtClean="0">
                <a:solidFill>
                  <a:srgbClr val="F7AB21"/>
                </a:solidFill>
              </a:rPr>
              <a:t>yeru</a:t>
            </a:r>
            <a:r>
              <a:rPr lang="es-ES" sz="2400" b="1" dirty="0" smtClean="0">
                <a:solidFill>
                  <a:srgbClr val="F7AB21"/>
                </a:solidFill>
              </a:rPr>
              <a:t>’ entonces ellos y esta ciudad vendrán a estar completos, ‘</a:t>
            </a:r>
            <a:r>
              <a:rPr lang="es-ES" sz="2400" b="1" dirty="0" err="1" smtClean="0">
                <a:solidFill>
                  <a:srgbClr val="F7AB21"/>
                </a:solidFill>
              </a:rPr>
              <a:t>shalem</a:t>
            </a:r>
            <a:r>
              <a:rPr lang="es-ES" sz="2400" b="1" dirty="0" smtClean="0">
                <a:solidFill>
                  <a:srgbClr val="F7AB21"/>
                </a:solidFill>
              </a:rPr>
              <a:t>’.</a:t>
            </a:r>
          </a:p>
          <a:p>
            <a:pPr>
              <a:buFont typeface="Arial" pitchFamily="34" charset="0"/>
              <a:buChar char="•"/>
            </a:pPr>
            <a:endParaRPr lang="es-ES" sz="2400" b="1" dirty="0" smtClean="0">
              <a:solidFill>
                <a:srgbClr val="F7AB21"/>
              </a:solidFill>
            </a:endParaRPr>
          </a:p>
          <a:p>
            <a:pPr>
              <a:buFont typeface="Arial" pitchFamily="34" charset="0"/>
              <a:buChar char="•"/>
            </a:pPr>
            <a:r>
              <a:rPr lang="es-ES" sz="2400" b="1" dirty="0" smtClean="0">
                <a:solidFill>
                  <a:srgbClr val="F7AB21"/>
                </a:solidFill>
              </a:rPr>
              <a:t>El nombre de Dios es una promesa de que esta vez vendrá.</a:t>
            </a:r>
          </a:p>
          <a:p>
            <a:pPr>
              <a:buFont typeface="Arial" pitchFamily="34" charset="0"/>
              <a:buChar char="•"/>
            </a:pPr>
            <a:endParaRPr lang="es-ES" sz="2400" b="1" dirty="0" smtClean="0">
              <a:solidFill>
                <a:srgbClr val="F7AB21"/>
              </a:solidFill>
            </a:endParaRPr>
          </a:p>
          <a:p>
            <a:pPr>
              <a:buFont typeface="Arial" pitchFamily="34" charset="0"/>
              <a:buChar char="•"/>
            </a:pPr>
            <a:r>
              <a:rPr lang="es-ES" sz="2400" b="1" dirty="0" smtClean="0">
                <a:solidFill>
                  <a:srgbClr val="F7AB21"/>
                </a:solidFill>
              </a:rPr>
              <a:t>Sin embargo no podemos sumirnos en un letargo de confidencia.</a:t>
            </a:r>
          </a:p>
          <a:p>
            <a:pPr>
              <a:buFont typeface="Arial" pitchFamily="34" charset="0"/>
              <a:buChar char="•"/>
            </a:pPr>
            <a:r>
              <a:rPr lang="es-ES" sz="2400" b="1" dirty="0" smtClean="0">
                <a:solidFill>
                  <a:srgbClr val="F7AB21"/>
                </a:solidFill>
              </a:rPr>
              <a:t>Este tiempo vendrá fuerte, duro, después de sudar sangre y mucho trabajo, y el momento de su exitosa llegada no estará cierto ni estará garantizado.</a:t>
            </a:r>
          </a:p>
          <a:p>
            <a:pPr>
              <a:buFont typeface="Arial" pitchFamily="34" charset="0"/>
              <a:buChar char="•"/>
            </a:pPr>
            <a:endParaRPr lang="es-ES" sz="2400" b="1" dirty="0" smtClean="0">
              <a:solidFill>
                <a:srgbClr val="F7AB21"/>
              </a:solidFill>
            </a:endParaRPr>
          </a:p>
        </p:txBody>
      </p:sp>
    </p:spTree>
  </p:cSld>
  <p:clrMapOvr>
    <a:masterClrMapping/>
  </p:clrMapOvr>
  <p:transition spd="med" advTm="0"/>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1" name="Picture 1"/>
          <p:cNvPicPr>
            <a:picLocks noChangeAspect="1" noChangeArrowheads="1"/>
          </p:cNvPicPr>
          <p:nvPr/>
        </p:nvPicPr>
        <p:blipFill>
          <a:blip r:embed="rId3" cstate="print"/>
          <a:srcRect/>
          <a:stretch>
            <a:fillRect/>
          </a:stretch>
        </p:blipFill>
        <p:spPr bwMode="auto">
          <a:xfrm>
            <a:off x="533400" y="1752600"/>
            <a:ext cx="7297738" cy="4452937"/>
          </a:xfrm>
          <a:prstGeom prst="rect">
            <a:avLst/>
          </a:prstGeom>
          <a:noFill/>
          <a:ln w="9525">
            <a:noFill/>
            <a:round/>
            <a:headEnd/>
            <a:tailEnd/>
          </a:ln>
        </p:spPr>
      </p:pic>
      <p:sp>
        <p:nvSpPr>
          <p:cNvPr id="17412" name="Rectangle 2"/>
          <p:cNvSpPr>
            <a:spLocks noGrp="1" noChangeArrowheads="1"/>
          </p:cNvSpPr>
          <p:nvPr>
            <p:ph type="title"/>
          </p:nvPr>
        </p:nvSpPr>
        <p:spPr>
          <a:xfrm>
            <a:off x="457200" y="274638"/>
            <a:ext cx="8229600" cy="1143000"/>
          </a:xfrm>
        </p:spPr>
        <p:txBody>
          <a:bodyPr>
            <a:normAutofit fontScale="90000"/>
          </a:bodyPr>
          <a:lstStyle/>
          <a:p>
            <a:r>
              <a:rPr lang="es-ES" sz="4400" dirty="0" smtClean="0">
                <a:solidFill>
                  <a:srgbClr val="C00000"/>
                </a:solidFill>
                <a:effectLst>
                  <a:outerShdw blurRad="38100" dist="38100" dir="2700000" algn="tl">
                    <a:srgbClr val="000000">
                      <a:alpha val="43137"/>
                    </a:srgbClr>
                  </a:outerShdw>
                </a:effectLst>
              </a:rPr>
              <a:t>Yerushaláyim</a:t>
            </a:r>
            <a:br>
              <a:rPr lang="es-ES" sz="4400" dirty="0" smtClean="0">
                <a:solidFill>
                  <a:srgbClr val="C00000"/>
                </a:solidFill>
                <a:effectLst>
                  <a:outerShdw blurRad="38100" dist="38100" dir="2700000" algn="tl">
                    <a:srgbClr val="000000">
                      <a:alpha val="43137"/>
                    </a:srgbClr>
                  </a:outerShdw>
                </a:effectLst>
              </a:rPr>
            </a:br>
            <a:r>
              <a:rPr lang="es-ES" sz="4400" dirty="0" smtClean="0">
                <a:solidFill>
                  <a:srgbClr val="C00000"/>
                </a:solidFill>
                <a:effectLst>
                  <a:outerShdw blurRad="38100" dist="38100" dir="2700000" algn="tl">
                    <a:srgbClr val="000000">
                      <a:alpha val="43137"/>
                    </a:srgbClr>
                  </a:outerShdw>
                </a:effectLst>
              </a:rPr>
              <a:t> - </a:t>
            </a:r>
            <a:r>
              <a:rPr lang="he-IL" sz="4400" dirty="0" smtClean="0">
                <a:solidFill>
                  <a:srgbClr val="C00000"/>
                </a:solidFill>
                <a:effectLst>
                  <a:outerShdw blurRad="38100" dist="38100" dir="2700000" algn="tl">
                    <a:srgbClr val="000000">
                      <a:alpha val="43137"/>
                    </a:srgbClr>
                  </a:outerShdw>
                </a:effectLst>
              </a:rPr>
              <a:t>ירושלים</a:t>
            </a:r>
            <a:endParaRPr lang="es-ES" sz="4400" dirty="0" smtClean="0">
              <a:solidFill>
                <a:srgbClr val="C00000"/>
              </a:solidFill>
              <a:effectLst>
                <a:outerShdw blurRad="38100" dist="38100" dir="2700000" algn="tl">
                  <a:srgbClr val="000000">
                    <a:alpha val="43137"/>
                  </a:srgbClr>
                </a:outerShdw>
              </a:effectLst>
            </a:endParaRPr>
          </a:p>
        </p:txBody>
      </p:sp>
      <p:sp>
        <p:nvSpPr>
          <p:cNvPr id="17413" name="Text Box 3"/>
          <p:cNvSpPr txBox="1">
            <a:spLocks noChangeArrowheads="1"/>
          </p:cNvSpPr>
          <p:nvPr/>
        </p:nvSpPr>
        <p:spPr bwMode="auto">
          <a:xfrm>
            <a:off x="685800" y="1371600"/>
            <a:ext cx="7772400" cy="4876800"/>
          </a:xfrm>
          <a:prstGeom prst="rect">
            <a:avLst/>
          </a:prstGeom>
          <a:noFill/>
          <a:ln w="9525">
            <a:noFill/>
            <a:round/>
            <a:headEnd/>
            <a:tailEnd/>
          </a:ln>
        </p:spPr>
        <p:txBody>
          <a:bodyPr lIns="90000" tIns="45000" rIns="90000" bIns="45000"/>
          <a:lstStyle/>
          <a:p>
            <a:pPr>
              <a:buFont typeface="Arial" pitchFamily="34" charset="0"/>
              <a:buChar char="•"/>
            </a:pPr>
            <a:endParaRPr lang="es-ES" sz="2400" b="1" dirty="0" smtClean="0">
              <a:solidFill>
                <a:srgbClr val="F7AB21"/>
              </a:solidFill>
            </a:endParaRPr>
          </a:p>
          <a:p>
            <a:pPr>
              <a:buFont typeface="Arial" pitchFamily="34" charset="0"/>
              <a:buChar char="•"/>
            </a:pPr>
            <a:r>
              <a:rPr lang="es-ES" sz="2400" b="1" dirty="0" smtClean="0">
                <a:solidFill>
                  <a:srgbClr val="F7AB21"/>
                </a:solidFill>
              </a:rPr>
              <a:t>Vamos a recordar una historia a menudo mal entendida en el final del tratado del </a:t>
            </a:r>
            <a:r>
              <a:rPr lang="es-ES" sz="2400" b="1" dirty="0" err="1" smtClean="0">
                <a:solidFill>
                  <a:srgbClr val="F7AB21"/>
                </a:solidFill>
              </a:rPr>
              <a:t>Makkot</a:t>
            </a:r>
            <a:r>
              <a:rPr lang="es-ES" sz="2400" b="1" dirty="0" smtClean="0">
                <a:solidFill>
                  <a:srgbClr val="F7AB21"/>
                </a:solidFill>
              </a:rPr>
              <a:t>. </a:t>
            </a:r>
          </a:p>
          <a:p>
            <a:pPr>
              <a:buFont typeface="Arial" pitchFamily="34" charset="0"/>
              <a:buChar char="•"/>
            </a:pPr>
            <a:endParaRPr lang="es-ES" sz="2400" b="1" dirty="0" smtClean="0">
              <a:solidFill>
                <a:srgbClr val="F7AB21"/>
              </a:solidFill>
            </a:endParaRPr>
          </a:p>
          <a:p>
            <a:pPr>
              <a:buFont typeface="Arial" pitchFamily="34" charset="0"/>
              <a:buChar char="•"/>
            </a:pPr>
            <a:r>
              <a:rPr lang="es-ES" sz="2400" b="1" dirty="0" smtClean="0">
                <a:solidFill>
                  <a:srgbClr val="F7AB21"/>
                </a:solidFill>
              </a:rPr>
              <a:t>El Rabino Akiva y sus amigos caminaban sobre los escombros del Templo del Monte destruido y vieron un zorro errante sobre los restos del Santo de los Santos. </a:t>
            </a:r>
          </a:p>
          <a:p>
            <a:pPr>
              <a:buFont typeface="Arial" pitchFamily="34" charset="0"/>
              <a:buChar char="•"/>
            </a:pPr>
            <a:endParaRPr lang="es-ES" sz="2400" b="1" dirty="0" smtClean="0">
              <a:solidFill>
                <a:srgbClr val="F7AB21"/>
              </a:solidFill>
            </a:endParaRPr>
          </a:p>
          <a:p>
            <a:pPr>
              <a:buFont typeface="Arial" pitchFamily="34" charset="0"/>
              <a:buChar char="•"/>
            </a:pPr>
            <a:r>
              <a:rPr lang="es-ES" sz="2400" b="1" dirty="0" smtClean="0">
                <a:solidFill>
                  <a:srgbClr val="F7AB21"/>
                </a:solidFill>
              </a:rPr>
              <a:t>Los amigos lloraban, pero Akiva reía. </a:t>
            </a:r>
          </a:p>
          <a:p>
            <a:pPr>
              <a:buFont typeface="Arial" pitchFamily="34" charset="0"/>
              <a:buChar char="•"/>
            </a:pPr>
            <a:endParaRPr lang="es-ES" sz="2400" b="1" dirty="0" smtClean="0">
              <a:solidFill>
                <a:srgbClr val="F7AB21"/>
              </a:solidFill>
            </a:endParaRPr>
          </a:p>
          <a:p>
            <a:pPr>
              <a:buFont typeface="Arial" pitchFamily="34" charset="0"/>
              <a:buChar char="•"/>
            </a:pPr>
            <a:r>
              <a:rPr lang="es-ES" sz="2400" b="1" dirty="0" smtClean="0">
                <a:solidFill>
                  <a:srgbClr val="F7AB21"/>
                </a:solidFill>
              </a:rPr>
              <a:t>Se le preguntó cómo podía reírse de esta trágica escena. </a:t>
            </a:r>
          </a:p>
        </p:txBody>
      </p:sp>
    </p:spTree>
  </p:cSld>
  <p:clrMapOvr>
    <a:masterClrMapping/>
  </p:clrMapOvr>
  <p:transition spd="med" advTm="0"/>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1" name="Picture 1"/>
          <p:cNvPicPr>
            <a:picLocks noChangeAspect="1" noChangeArrowheads="1"/>
          </p:cNvPicPr>
          <p:nvPr/>
        </p:nvPicPr>
        <p:blipFill>
          <a:blip r:embed="rId3" cstate="print"/>
          <a:srcRect/>
          <a:stretch>
            <a:fillRect/>
          </a:stretch>
        </p:blipFill>
        <p:spPr bwMode="auto">
          <a:xfrm>
            <a:off x="533400" y="1752600"/>
            <a:ext cx="7297738" cy="4452937"/>
          </a:xfrm>
          <a:prstGeom prst="rect">
            <a:avLst/>
          </a:prstGeom>
          <a:noFill/>
          <a:ln w="9525">
            <a:noFill/>
            <a:round/>
            <a:headEnd/>
            <a:tailEnd/>
          </a:ln>
        </p:spPr>
      </p:pic>
      <p:sp>
        <p:nvSpPr>
          <p:cNvPr id="17412" name="Rectangle 2"/>
          <p:cNvSpPr>
            <a:spLocks noGrp="1" noChangeArrowheads="1"/>
          </p:cNvSpPr>
          <p:nvPr>
            <p:ph type="title"/>
          </p:nvPr>
        </p:nvSpPr>
        <p:spPr>
          <a:xfrm>
            <a:off x="457200" y="274638"/>
            <a:ext cx="8229600" cy="1143000"/>
          </a:xfrm>
        </p:spPr>
        <p:txBody>
          <a:bodyPr>
            <a:normAutofit fontScale="90000"/>
          </a:bodyPr>
          <a:lstStyle/>
          <a:p>
            <a:r>
              <a:rPr lang="es-ES" sz="4400" dirty="0" smtClean="0">
                <a:solidFill>
                  <a:srgbClr val="C00000"/>
                </a:solidFill>
                <a:effectLst>
                  <a:outerShdw blurRad="38100" dist="38100" dir="2700000" algn="tl">
                    <a:srgbClr val="000000">
                      <a:alpha val="43137"/>
                    </a:srgbClr>
                  </a:outerShdw>
                </a:effectLst>
              </a:rPr>
              <a:t>Yerushaláyim</a:t>
            </a:r>
            <a:br>
              <a:rPr lang="es-ES" sz="4400" dirty="0" smtClean="0">
                <a:solidFill>
                  <a:srgbClr val="C00000"/>
                </a:solidFill>
                <a:effectLst>
                  <a:outerShdw blurRad="38100" dist="38100" dir="2700000" algn="tl">
                    <a:srgbClr val="000000">
                      <a:alpha val="43137"/>
                    </a:srgbClr>
                  </a:outerShdw>
                </a:effectLst>
              </a:rPr>
            </a:br>
            <a:r>
              <a:rPr lang="es-ES" sz="4400" dirty="0" smtClean="0">
                <a:solidFill>
                  <a:srgbClr val="C00000"/>
                </a:solidFill>
                <a:effectLst>
                  <a:outerShdw blurRad="38100" dist="38100" dir="2700000" algn="tl">
                    <a:srgbClr val="000000">
                      <a:alpha val="43137"/>
                    </a:srgbClr>
                  </a:outerShdw>
                </a:effectLst>
              </a:rPr>
              <a:t> - </a:t>
            </a:r>
            <a:r>
              <a:rPr lang="he-IL" sz="4400" dirty="0" smtClean="0">
                <a:solidFill>
                  <a:srgbClr val="C00000"/>
                </a:solidFill>
                <a:effectLst>
                  <a:outerShdw blurRad="38100" dist="38100" dir="2700000" algn="tl">
                    <a:srgbClr val="000000">
                      <a:alpha val="43137"/>
                    </a:srgbClr>
                  </a:outerShdw>
                </a:effectLst>
              </a:rPr>
              <a:t>ירושלים</a:t>
            </a:r>
            <a:endParaRPr lang="es-ES" sz="4400" dirty="0" smtClean="0">
              <a:solidFill>
                <a:srgbClr val="C00000"/>
              </a:solidFill>
              <a:effectLst>
                <a:outerShdw blurRad="38100" dist="38100" dir="2700000" algn="tl">
                  <a:srgbClr val="000000">
                    <a:alpha val="43137"/>
                  </a:srgbClr>
                </a:outerShdw>
              </a:effectLst>
            </a:endParaRPr>
          </a:p>
        </p:txBody>
      </p:sp>
      <p:sp>
        <p:nvSpPr>
          <p:cNvPr id="17413" name="Text Box 3"/>
          <p:cNvSpPr txBox="1">
            <a:spLocks noChangeArrowheads="1"/>
          </p:cNvSpPr>
          <p:nvPr/>
        </p:nvSpPr>
        <p:spPr bwMode="auto">
          <a:xfrm>
            <a:off x="685800" y="1371600"/>
            <a:ext cx="7772400" cy="4876800"/>
          </a:xfrm>
          <a:prstGeom prst="rect">
            <a:avLst/>
          </a:prstGeom>
          <a:noFill/>
          <a:ln w="9525">
            <a:noFill/>
            <a:round/>
            <a:headEnd/>
            <a:tailEnd/>
          </a:ln>
        </p:spPr>
        <p:txBody>
          <a:bodyPr lIns="90000" tIns="45000" rIns="90000" bIns="45000"/>
          <a:lstStyle/>
          <a:p>
            <a:pPr>
              <a:buFont typeface="Arial" pitchFamily="34" charset="0"/>
              <a:buChar char="•"/>
            </a:pPr>
            <a:endParaRPr lang="es-ES" sz="2400" b="1" dirty="0" smtClean="0">
              <a:solidFill>
                <a:srgbClr val="F7AB21"/>
              </a:solidFill>
            </a:endParaRPr>
          </a:p>
          <a:p>
            <a:pPr>
              <a:buFont typeface="Arial" pitchFamily="34" charset="0"/>
              <a:buChar char="•"/>
            </a:pPr>
            <a:r>
              <a:rPr lang="es-ES" sz="2400" b="1" dirty="0" smtClean="0">
                <a:solidFill>
                  <a:srgbClr val="F7AB21"/>
                </a:solidFill>
              </a:rPr>
              <a:t>Respondió que ahora que ahora que contemplaba la realización de la predicción profética de los desastres que iban a ser como castigo de su pueblo, cuando ‘</a:t>
            </a:r>
            <a:r>
              <a:rPr lang="es-ES" sz="2400" b="1" dirty="0" err="1" smtClean="0">
                <a:solidFill>
                  <a:srgbClr val="F7AB21"/>
                </a:solidFill>
              </a:rPr>
              <a:t>Yerushalayim</a:t>
            </a:r>
            <a:r>
              <a:rPr lang="es-ES" sz="2400" b="1" dirty="0" smtClean="0">
                <a:solidFill>
                  <a:srgbClr val="F7AB21"/>
                </a:solidFill>
              </a:rPr>
              <a:t> será desolada y arada', él podía estar seguro en la venida final de la promesa profética de la bendita redención futura, cuando ‘entonces otra vez estarán los ancianos y ancianas sentadas en las plazas de Jerusalén'.</a:t>
            </a:r>
          </a:p>
          <a:p>
            <a:pPr>
              <a:buFont typeface="Arial" pitchFamily="34" charset="0"/>
              <a:buChar char="•"/>
            </a:pPr>
            <a:endParaRPr lang="es-ES" sz="2400" b="1" dirty="0" smtClean="0">
              <a:solidFill>
                <a:srgbClr val="F7AB21"/>
              </a:solidFill>
            </a:endParaRPr>
          </a:p>
          <a:p>
            <a:pPr>
              <a:buFont typeface="Arial" pitchFamily="34" charset="0"/>
              <a:buChar char="•"/>
            </a:pPr>
            <a:r>
              <a:rPr lang="es-ES" sz="2400" b="1" dirty="0" smtClean="0">
                <a:solidFill>
                  <a:srgbClr val="F7AB21"/>
                </a:solidFill>
              </a:rPr>
              <a:t>Tendríamos que entender que Akiva gozaba de una excesiva confianza como aquellas personas que declaran: “</a:t>
            </a:r>
            <a:r>
              <a:rPr lang="es-ES" sz="2400" b="1" dirty="0" err="1" smtClean="0">
                <a:solidFill>
                  <a:srgbClr val="F7AB21"/>
                </a:solidFill>
              </a:rPr>
              <a:t>Don’t</a:t>
            </a:r>
            <a:r>
              <a:rPr lang="es-ES" sz="2400" b="1" dirty="0" smtClean="0">
                <a:solidFill>
                  <a:srgbClr val="F7AB21"/>
                </a:solidFill>
              </a:rPr>
              <a:t> </a:t>
            </a:r>
            <a:r>
              <a:rPr lang="es-ES" sz="2400" b="1" dirty="0" err="1" smtClean="0">
                <a:solidFill>
                  <a:srgbClr val="F7AB21"/>
                </a:solidFill>
              </a:rPr>
              <a:t>worry</a:t>
            </a:r>
            <a:r>
              <a:rPr lang="es-ES" sz="2400" b="1" dirty="0" smtClean="0">
                <a:solidFill>
                  <a:srgbClr val="F7AB21"/>
                </a:solidFill>
              </a:rPr>
              <a:t>, </a:t>
            </a:r>
            <a:r>
              <a:rPr lang="es-ES" sz="2400" b="1" dirty="0" err="1" smtClean="0">
                <a:solidFill>
                  <a:srgbClr val="F7AB21"/>
                </a:solidFill>
              </a:rPr>
              <a:t>be</a:t>
            </a:r>
            <a:r>
              <a:rPr lang="es-ES" sz="2400" b="1" dirty="0" smtClean="0">
                <a:solidFill>
                  <a:srgbClr val="F7AB21"/>
                </a:solidFill>
              </a:rPr>
              <a:t> </a:t>
            </a:r>
            <a:r>
              <a:rPr lang="es-ES" sz="2400" b="1" dirty="0" err="1" smtClean="0">
                <a:solidFill>
                  <a:srgbClr val="F7AB21"/>
                </a:solidFill>
              </a:rPr>
              <a:t>happy</a:t>
            </a:r>
            <a:r>
              <a:rPr lang="es-ES" sz="2400" b="1" dirty="0" smtClean="0">
                <a:solidFill>
                  <a:srgbClr val="F7AB21"/>
                </a:solidFill>
              </a:rPr>
              <a:t> –No te preocupes, se feliz”?</a:t>
            </a:r>
          </a:p>
        </p:txBody>
      </p:sp>
    </p:spTree>
  </p:cSld>
  <p:clrMapOvr>
    <a:masterClrMapping/>
  </p:clrMapOvr>
  <p:transition spd="med" advTm="0"/>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1" name="Picture 1"/>
          <p:cNvPicPr>
            <a:picLocks noChangeAspect="1" noChangeArrowheads="1"/>
          </p:cNvPicPr>
          <p:nvPr/>
        </p:nvPicPr>
        <p:blipFill>
          <a:blip r:embed="rId3" cstate="print"/>
          <a:srcRect/>
          <a:stretch>
            <a:fillRect/>
          </a:stretch>
        </p:blipFill>
        <p:spPr bwMode="auto">
          <a:xfrm>
            <a:off x="533400" y="1752600"/>
            <a:ext cx="7297738" cy="4452937"/>
          </a:xfrm>
          <a:prstGeom prst="rect">
            <a:avLst/>
          </a:prstGeom>
          <a:noFill/>
          <a:ln w="9525">
            <a:noFill/>
            <a:round/>
            <a:headEnd/>
            <a:tailEnd/>
          </a:ln>
        </p:spPr>
      </p:pic>
      <p:sp>
        <p:nvSpPr>
          <p:cNvPr id="17412" name="Rectangle 2"/>
          <p:cNvSpPr>
            <a:spLocks noGrp="1" noChangeArrowheads="1"/>
          </p:cNvSpPr>
          <p:nvPr>
            <p:ph type="title"/>
          </p:nvPr>
        </p:nvSpPr>
        <p:spPr>
          <a:xfrm>
            <a:off x="457200" y="274638"/>
            <a:ext cx="8229600" cy="1143000"/>
          </a:xfrm>
        </p:spPr>
        <p:txBody>
          <a:bodyPr>
            <a:normAutofit fontScale="90000"/>
          </a:bodyPr>
          <a:lstStyle/>
          <a:p>
            <a:r>
              <a:rPr lang="es-ES" sz="4400" dirty="0" smtClean="0">
                <a:solidFill>
                  <a:srgbClr val="C00000"/>
                </a:solidFill>
                <a:effectLst>
                  <a:outerShdw blurRad="38100" dist="38100" dir="2700000" algn="tl">
                    <a:srgbClr val="000000">
                      <a:alpha val="43137"/>
                    </a:srgbClr>
                  </a:outerShdw>
                </a:effectLst>
              </a:rPr>
              <a:t>Yerushaláyim</a:t>
            </a:r>
            <a:br>
              <a:rPr lang="es-ES" sz="4400" dirty="0" smtClean="0">
                <a:solidFill>
                  <a:srgbClr val="C00000"/>
                </a:solidFill>
                <a:effectLst>
                  <a:outerShdw blurRad="38100" dist="38100" dir="2700000" algn="tl">
                    <a:srgbClr val="000000">
                      <a:alpha val="43137"/>
                    </a:srgbClr>
                  </a:outerShdw>
                </a:effectLst>
              </a:rPr>
            </a:br>
            <a:r>
              <a:rPr lang="es-ES" sz="4400" dirty="0" smtClean="0">
                <a:solidFill>
                  <a:srgbClr val="C00000"/>
                </a:solidFill>
                <a:effectLst>
                  <a:outerShdw blurRad="38100" dist="38100" dir="2700000" algn="tl">
                    <a:srgbClr val="000000">
                      <a:alpha val="43137"/>
                    </a:srgbClr>
                  </a:outerShdw>
                </a:effectLst>
              </a:rPr>
              <a:t> - </a:t>
            </a:r>
            <a:r>
              <a:rPr lang="he-IL" sz="4400" dirty="0" smtClean="0">
                <a:solidFill>
                  <a:srgbClr val="C00000"/>
                </a:solidFill>
                <a:effectLst>
                  <a:outerShdw blurRad="38100" dist="38100" dir="2700000" algn="tl">
                    <a:srgbClr val="000000">
                      <a:alpha val="43137"/>
                    </a:srgbClr>
                  </a:outerShdw>
                </a:effectLst>
              </a:rPr>
              <a:t>ירושלים</a:t>
            </a:r>
            <a:endParaRPr lang="es-ES" sz="4400" dirty="0" smtClean="0">
              <a:solidFill>
                <a:srgbClr val="C00000"/>
              </a:solidFill>
              <a:effectLst>
                <a:outerShdw blurRad="38100" dist="38100" dir="2700000" algn="tl">
                  <a:srgbClr val="000000">
                    <a:alpha val="43137"/>
                  </a:srgbClr>
                </a:outerShdw>
              </a:effectLst>
            </a:endParaRPr>
          </a:p>
        </p:txBody>
      </p:sp>
      <p:sp>
        <p:nvSpPr>
          <p:cNvPr id="17413" name="Text Box 3"/>
          <p:cNvSpPr txBox="1">
            <a:spLocks noChangeArrowheads="1"/>
          </p:cNvSpPr>
          <p:nvPr/>
        </p:nvSpPr>
        <p:spPr bwMode="auto">
          <a:xfrm>
            <a:off x="685800" y="1371600"/>
            <a:ext cx="7772400" cy="4876800"/>
          </a:xfrm>
          <a:prstGeom prst="rect">
            <a:avLst/>
          </a:prstGeom>
          <a:noFill/>
          <a:ln w="9525">
            <a:noFill/>
            <a:round/>
            <a:headEnd/>
            <a:tailEnd/>
          </a:ln>
        </p:spPr>
        <p:txBody>
          <a:bodyPr lIns="90000" tIns="45000" rIns="90000" bIns="45000"/>
          <a:lstStyle/>
          <a:p>
            <a:pPr>
              <a:buFont typeface="Arial" pitchFamily="34" charset="0"/>
              <a:buChar char="•"/>
            </a:pPr>
            <a:endParaRPr lang="es-ES" sz="2400" b="1" dirty="0" smtClean="0">
              <a:solidFill>
                <a:srgbClr val="F7AB21"/>
              </a:solidFill>
            </a:endParaRPr>
          </a:p>
          <a:p>
            <a:pPr>
              <a:buFont typeface="Arial" pitchFamily="34" charset="0"/>
              <a:buChar char="•"/>
            </a:pPr>
            <a:r>
              <a:rPr lang="es-ES" sz="2400" b="1" dirty="0" smtClean="0">
                <a:solidFill>
                  <a:srgbClr val="F7AB21"/>
                </a:solidFill>
              </a:rPr>
              <a:t>De ningún modo. La poderosa creencia de Akiva en la futura redención lo condujo a la impaciencia impetuosa y una determinación radical de tomar las armas y apoyar una rebelión contra los ocupantes de Jerusalén, a pesar de que eran los romanos, el imperio más poderoso del planeta.</a:t>
            </a:r>
          </a:p>
          <a:p>
            <a:pPr>
              <a:buFont typeface="Arial" pitchFamily="34" charset="0"/>
              <a:buChar char="•"/>
            </a:pPr>
            <a:endParaRPr lang="es-ES" sz="2400" b="1" dirty="0" smtClean="0">
              <a:solidFill>
                <a:srgbClr val="F7AB21"/>
              </a:solidFill>
            </a:endParaRPr>
          </a:p>
          <a:p>
            <a:pPr>
              <a:buFont typeface="Arial" pitchFamily="34" charset="0"/>
              <a:buChar char="•"/>
            </a:pPr>
            <a:r>
              <a:rPr lang="es-ES" sz="2400" b="1" dirty="0" smtClean="0">
                <a:solidFill>
                  <a:srgbClr val="F7AB21"/>
                </a:solidFill>
              </a:rPr>
              <a:t>Akiva sabía que la redención final debe llegar a manos del hombre, con la esperanza de que Dios bendecirá sus esfuerzos con éxito.</a:t>
            </a:r>
          </a:p>
          <a:p>
            <a:pPr>
              <a:buFont typeface="Arial" pitchFamily="34" charset="0"/>
              <a:buChar char="•"/>
            </a:pPr>
            <a:endParaRPr lang="es-ES" sz="2400" b="1" dirty="0" smtClean="0">
              <a:solidFill>
                <a:srgbClr val="F7AB21"/>
              </a:solidFill>
            </a:endParaRPr>
          </a:p>
          <a:p>
            <a:pPr>
              <a:buFont typeface="Arial" pitchFamily="34" charset="0"/>
              <a:buChar char="•"/>
            </a:pPr>
            <a:r>
              <a:rPr lang="es-ES" sz="2400" b="1" dirty="0" smtClean="0">
                <a:solidFill>
                  <a:srgbClr val="F7AB21"/>
                </a:solidFill>
              </a:rPr>
              <a:t>Pero, qué fue lo que pasó? </a:t>
            </a:r>
          </a:p>
        </p:txBody>
      </p:sp>
    </p:spTree>
  </p:cSld>
  <p:clrMapOvr>
    <a:masterClrMapping/>
  </p:clrMapOvr>
  <p:transition spd="med" advTm="0"/>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1" name="Picture 1"/>
          <p:cNvPicPr>
            <a:picLocks noChangeAspect="1" noChangeArrowheads="1"/>
          </p:cNvPicPr>
          <p:nvPr/>
        </p:nvPicPr>
        <p:blipFill>
          <a:blip r:embed="rId3" cstate="print"/>
          <a:srcRect/>
          <a:stretch>
            <a:fillRect/>
          </a:stretch>
        </p:blipFill>
        <p:spPr bwMode="auto">
          <a:xfrm>
            <a:off x="533400" y="1752600"/>
            <a:ext cx="7297738" cy="4452937"/>
          </a:xfrm>
          <a:prstGeom prst="rect">
            <a:avLst/>
          </a:prstGeom>
          <a:noFill/>
          <a:ln w="9525">
            <a:noFill/>
            <a:round/>
            <a:headEnd/>
            <a:tailEnd/>
          </a:ln>
        </p:spPr>
      </p:pic>
      <p:sp>
        <p:nvSpPr>
          <p:cNvPr id="17412" name="Rectangle 2"/>
          <p:cNvSpPr>
            <a:spLocks noGrp="1" noChangeArrowheads="1"/>
          </p:cNvSpPr>
          <p:nvPr>
            <p:ph type="title"/>
          </p:nvPr>
        </p:nvSpPr>
        <p:spPr>
          <a:xfrm>
            <a:off x="457200" y="274638"/>
            <a:ext cx="8229600" cy="1143000"/>
          </a:xfrm>
        </p:spPr>
        <p:txBody>
          <a:bodyPr>
            <a:normAutofit fontScale="90000"/>
          </a:bodyPr>
          <a:lstStyle/>
          <a:p>
            <a:r>
              <a:rPr lang="es-ES" sz="4400" dirty="0" smtClean="0">
                <a:solidFill>
                  <a:srgbClr val="C00000"/>
                </a:solidFill>
                <a:effectLst>
                  <a:outerShdw blurRad="38100" dist="38100" dir="2700000" algn="tl">
                    <a:srgbClr val="000000">
                      <a:alpha val="43137"/>
                    </a:srgbClr>
                  </a:outerShdw>
                </a:effectLst>
              </a:rPr>
              <a:t>Yerushaláyim</a:t>
            </a:r>
            <a:br>
              <a:rPr lang="es-ES" sz="4400" dirty="0" smtClean="0">
                <a:solidFill>
                  <a:srgbClr val="C00000"/>
                </a:solidFill>
                <a:effectLst>
                  <a:outerShdw blurRad="38100" dist="38100" dir="2700000" algn="tl">
                    <a:srgbClr val="000000">
                      <a:alpha val="43137"/>
                    </a:srgbClr>
                  </a:outerShdw>
                </a:effectLst>
              </a:rPr>
            </a:br>
            <a:r>
              <a:rPr lang="es-ES" sz="4400" dirty="0" smtClean="0">
                <a:solidFill>
                  <a:srgbClr val="C00000"/>
                </a:solidFill>
                <a:effectLst>
                  <a:outerShdw blurRad="38100" dist="38100" dir="2700000" algn="tl">
                    <a:srgbClr val="000000">
                      <a:alpha val="43137"/>
                    </a:srgbClr>
                  </a:outerShdw>
                </a:effectLst>
              </a:rPr>
              <a:t> - </a:t>
            </a:r>
            <a:r>
              <a:rPr lang="he-IL" sz="4400" dirty="0" smtClean="0">
                <a:solidFill>
                  <a:srgbClr val="C00000"/>
                </a:solidFill>
                <a:effectLst>
                  <a:outerShdw blurRad="38100" dist="38100" dir="2700000" algn="tl">
                    <a:srgbClr val="000000">
                      <a:alpha val="43137"/>
                    </a:srgbClr>
                  </a:outerShdw>
                </a:effectLst>
              </a:rPr>
              <a:t>ירושלים</a:t>
            </a:r>
            <a:endParaRPr lang="es-ES" sz="4400" dirty="0" smtClean="0">
              <a:solidFill>
                <a:srgbClr val="C00000"/>
              </a:solidFill>
              <a:effectLst>
                <a:outerShdw blurRad="38100" dist="38100" dir="2700000" algn="tl">
                  <a:srgbClr val="000000">
                    <a:alpha val="43137"/>
                  </a:srgbClr>
                </a:outerShdw>
              </a:effectLst>
            </a:endParaRPr>
          </a:p>
        </p:txBody>
      </p:sp>
      <p:sp>
        <p:nvSpPr>
          <p:cNvPr id="17413" name="Text Box 3"/>
          <p:cNvSpPr txBox="1">
            <a:spLocks noChangeArrowheads="1"/>
          </p:cNvSpPr>
          <p:nvPr/>
        </p:nvSpPr>
        <p:spPr bwMode="auto">
          <a:xfrm>
            <a:off x="685800" y="1371600"/>
            <a:ext cx="7772400" cy="4876800"/>
          </a:xfrm>
          <a:prstGeom prst="rect">
            <a:avLst/>
          </a:prstGeom>
          <a:noFill/>
          <a:ln w="9525">
            <a:noFill/>
            <a:round/>
            <a:headEnd/>
            <a:tailEnd/>
          </a:ln>
        </p:spPr>
        <p:txBody>
          <a:bodyPr lIns="90000" tIns="45000" rIns="90000" bIns="45000"/>
          <a:lstStyle/>
          <a:p>
            <a:pPr>
              <a:buFont typeface="Arial" pitchFamily="34" charset="0"/>
              <a:buChar char="•"/>
            </a:pPr>
            <a:endParaRPr lang="es-ES" sz="2400" b="1" dirty="0" smtClean="0">
              <a:solidFill>
                <a:srgbClr val="F7AB21"/>
              </a:solidFill>
            </a:endParaRPr>
          </a:p>
          <a:p>
            <a:pPr>
              <a:buFont typeface="Arial" pitchFamily="34" charset="0"/>
              <a:buChar char="•"/>
            </a:pPr>
            <a:r>
              <a:rPr lang="es-ES" sz="2400" b="1" dirty="0" smtClean="0">
                <a:solidFill>
                  <a:srgbClr val="F7AB21"/>
                </a:solidFill>
              </a:rPr>
              <a:t>Los contemporáneos de Akiva rechazaron su vigor impaciente, y la rebelión fracasó, con una consecuencia de un desastre incluyendo la pérdida de casi un millón de vidas judías. </a:t>
            </a:r>
          </a:p>
          <a:p>
            <a:pPr>
              <a:buFont typeface="Arial" pitchFamily="34" charset="0"/>
              <a:buChar char="•"/>
            </a:pPr>
            <a:endParaRPr lang="es-ES" sz="2400" b="1" dirty="0" smtClean="0">
              <a:solidFill>
                <a:srgbClr val="F7AB21"/>
              </a:solidFill>
            </a:endParaRPr>
          </a:p>
          <a:p>
            <a:pPr>
              <a:buFont typeface="Arial" pitchFamily="34" charset="0"/>
              <a:buChar char="•"/>
            </a:pPr>
            <a:r>
              <a:rPr lang="es-ES" sz="2400" b="1" dirty="0" smtClean="0">
                <a:solidFill>
                  <a:srgbClr val="F7AB21"/>
                </a:solidFill>
              </a:rPr>
              <a:t>Sin embargo, el intento podría haber tenido éxito, de no haber sido por los fallos de sus líderes.</a:t>
            </a:r>
          </a:p>
          <a:p>
            <a:pPr>
              <a:buFont typeface="Arial" pitchFamily="34" charset="0"/>
              <a:buChar char="•"/>
            </a:pPr>
            <a:endParaRPr lang="es-ES" sz="2400" b="1" dirty="0" smtClean="0">
              <a:solidFill>
                <a:srgbClr val="F7AB21"/>
              </a:solidFill>
            </a:endParaRPr>
          </a:p>
          <a:p>
            <a:pPr>
              <a:buFont typeface="Arial" pitchFamily="34" charset="0"/>
              <a:buChar char="•"/>
            </a:pPr>
            <a:r>
              <a:rPr lang="es-ES" sz="2400" b="1" dirty="0" smtClean="0">
                <a:solidFill>
                  <a:srgbClr val="F7AB21"/>
                </a:solidFill>
              </a:rPr>
              <a:t>En toda nuestra larga historia ha habido muchos </a:t>
            </a:r>
            <a:r>
              <a:rPr lang="es-ES" sz="2400" b="1" dirty="0" err="1" smtClean="0">
                <a:solidFill>
                  <a:srgbClr val="F7AB21"/>
                </a:solidFill>
              </a:rPr>
              <a:t>Akivas</a:t>
            </a:r>
            <a:r>
              <a:rPr lang="es-ES" sz="2400" b="1" dirty="0" smtClean="0">
                <a:solidFill>
                  <a:srgbClr val="F7AB21"/>
                </a:solidFill>
              </a:rPr>
              <a:t>.</a:t>
            </a:r>
          </a:p>
        </p:txBody>
      </p:sp>
    </p:spTree>
  </p:cSld>
  <p:clrMapOvr>
    <a:masterClrMapping/>
  </p:clrMapOvr>
  <p:transition spd="med" advTm="0"/>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1" name="Picture 1"/>
          <p:cNvPicPr>
            <a:picLocks noChangeAspect="1" noChangeArrowheads="1"/>
          </p:cNvPicPr>
          <p:nvPr/>
        </p:nvPicPr>
        <p:blipFill>
          <a:blip r:embed="rId3" cstate="print"/>
          <a:srcRect/>
          <a:stretch>
            <a:fillRect/>
          </a:stretch>
        </p:blipFill>
        <p:spPr bwMode="auto">
          <a:xfrm>
            <a:off x="533400" y="1752600"/>
            <a:ext cx="7297738" cy="4452937"/>
          </a:xfrm>
          <a:prstGeom prst="rect">
            <a:avLst/>
          </a:prstGeom>
          <a:noFill/>
          <a:ln w="9525">
            <a:noFill/>
            <a:round/>
            <a:headEnd/>
            <a:tailEnd/>
          </a:ln>
        </p:spPr>
      </p:pic>
      <p:sp>
        <p:nvSpPr>
          <p:cNvPr id="17412" name="Rectangle 2"/>
          <p:cNvSpPr>
            <a:spLocks noGrp="1" noChangeArrowheads="1"/>
          </p:cNvSpPr>
          <p:nvPr>
            <p:ph type="title"/>
          </p:nvPr>
        </p:nvSpPr>
        <p:spPr>
          <a:xfrm>
            <a:off x="457200" y="274638"/>
            <a:ext cx="8229600" cy="1143000"/>
          </a:xfrm>
        </p:spPr>
        <p:txBody>
          <a:bodyPr>
            <a:normAutofit fontScale="90000"/>
          </a:bodyPr>
          <a:lstStyle/>
          <a:p>
            <a:r>
              <a:rPr lang="es-ES" sz="4400" dirty="0" smtClean="0">
                <a:solidFill>
                  <a:srgbClr val="C00000"/>
                </a:solidFill>
                <a:effectLst>
                  <a:outerShdw blurRad="38100" dist="38100" dir="2700000" algn="tl">
                    <a:srgbClr val="000000">
                      <a:alpha val="43137"/>
                    </a:srgbClr>
                  </a:outerShdw>
                </a:effectLst>
              </a:rPr>
              <a:t>Yerushaláyim</a:t>
            </a:r>
            <a:br>
              <a:rPr lang="es-ES" sz="4400" dirty="0" smtClean="0">
                <a:solidFill>
                  <a:srgbClr val="C00000"/>
                </a:solidFill>
                <a:effectLst>
                  <a:outerShdw blurRad="38100" dist="38100" dir="2700000" algn="tl">
                    <a:srgbClr val="000000">
                      <a:alpha val="43137"/>
                    </a:srgbClr>
                  </a:outerShdw>
                </a:effectLst>
              </a:rPr>
            </a:br>
            <a:r>
              <a:rPr lang="es-ES" sz="4400" dirty="0" smtClean="0">
                <a:solidFill>
                  <a:srgbClr val="C00000"/>
                </a:solidFill>
                <a:effectLst>
                  <a:outerShdw blurRad="38100" dist="38100" dir="2700000" algn="tl">
                    <a:srgbClr val="000000">
                      <a:alpha val="43137"/>
                    </a:srgbClr>
                  </a:outerShdw>
                </a:effectLst>
              </a:rPr>
              <a:t> - </a:t>
            </a:r>
            <a:r>
              <a:rPr lang="he-IL" sz="4400" dirty="0" smtClean="0">
                <a:solidFill>
                  <a:srgbClr val="C00000"/>
                </a:solidFill>
                <a:effectLst>
                  <a:outerShdw blurRad="38100" dist="38100" dir="2700000" algn="tl">
                    <a:srgbClr val="000000">
                      <a:alpha val="43137"/>
                    </a:srgbClr>
                  </a:outerShdw>
                </a:effectLst>
              </a:rPr>
              <a:t>ירושלים</a:t>
            </a:r>
            <a:endParaRPr lang="es-ES" sz="4400" dirty="0" smtClean="0">
              <a:solidFill>
                <a:srgbClr val="C00000"/>
              </a:solidFill>
              <a:effectLst>
                <a:outerShdw blurRad="38100" dist="38100" dir="2700000" algn="tl">
                  <a:srgbClr val="000000">
                    <a:alpha val="43137"/>
                  </a:srgbClr>
                </a:outerShdw>
              </a:effectLst>
            </a:endParaRPr>
          </a:p>
        </p:txBody>
      </p:sp>
      <p:sp>
        <p:nvSpPr>
          <p:cNvPr id="17413" name="Text Box 3"/>
          <p:cNvSpPr txBox="1">
            <a:spLocks noChangeArrowheads="1"/>
          </p:cNvSpPr>
          <p:nvPr/>
        </p:nvSpPr>
        <p:spPr bwMode="auto">
          <a:xfrm>
            <a:off x="685800" y="1371600"/>
            <a:ext cx="7772400" cy="4876800"/>
          </a:xfrm>
          <a:prstGeom prst="rect">
            <a:avLst/>
          </a:prstGeom>
          <a:noFill/>
          <a:ln w="9525">
            <a:noFill/>
            <a:round/>
            <a:headEnd/>
            <a:tailEnd/>
          </a:ln>
        </p:spPr>
        <p:txBody>
          <a:bodyPr lIns="90000" tIns="45000" rIns="90000" bIns="45000"/>
          <a:lstStyle/>
          <a:p>
            <a:endParaRPr lang="es-ES" sz="2400" b="1" dirty="0" smtClean="0">
              <a:solidFill>
                <a:srgbClr val="F7AB21"/>
              </a:solidFill>
            </a:endParaRPr>
          </a:p>
          <a:p>
            <a:pPr>
              <a:buFont typeface="Arial" pitchFamily="34" charset="0"/>
              <a:buChar char="•"/>
            </a:pPr>
            <a:r>
              <a:rPr lang="es-ES" sz="2400" b="1" dirty="0" smtClean="0">
                <a:solidFill>
                  <a:srgbClr val="F7AB21"/>
                </a:solidFill>
              </a:rPr>
              <a:t>Cada valiente pionero que dejó su cómoda casa a arriesgar el asentamiento en Israel y la limpieza de sus pantanos llenos de malaria y enfrentar a los ataques asesinos árabes era un hijo de Akiva.</a:t>
            </a:r>
          </a:p>
          <a:p>
            <a:pPr>
              <a:buFont typeface="Arial" pitchFamily="34" charset="0"/>
              <a:buChar char="•"/>
            </a:pPr>
            <a:endParaRPr lang="es-ES" sz="2400" b="1" dirty="0" smtClean="0">
              <a:solidFill>
                <a:srgbClr val="F7AB21"/>
              </a:solidFill>
            </a:endParaRPr>
          </a:p>
          <a:p>
            <a:pPr>
              <a:buFont typeface="Arial" pitchFamily="34" charset="0"/>
              <a:buChar char="•"/>
            </a:pPr>
            <a:r>
              <a:rPr lang="es-ES" sz="2400" b="1" dirty="0" smtClean="0">
                <a:solidFill>
                  <a:srgbClr val="F7AB21"/>
                </a:solidFill>
              </a:rPr>
              <a:t>Los fundadores del Estado judío moderno que arriesgaron todo, aprovechando el día, y todos los líderes y soldados en todas sus guerras eran discípulos de Akiva.</a:t>
            </a:r>
          </a:p>
          <a:p>
            <a:pPr>
              <a:buFont typeface="Arial" pitchFamily="34" charset="0"/>
              <a:buChar char="•"/>
            </a:pPr>
            <a:endParaRPr lang="es-ES" sz="2400" b="1" dirty="0" smtClean="0">
              <a:solidFill>
                <a:srgbClr val="F7AB21"/>
              </a:solidFill>
            </a:endParaRPr>
          </a:p>
          <a:p>
            <a:pPr>
              <a:buFont typeface="Arial" pitchFamily="34" charset="0"/>
              <a:buChar char="•"/>
            </a:pPr>
            <a:r>
              <a:rPr lang="es-ES" sz="2400" b="1" dirty="0" smtClean="0">
                <a:solidFill>
                  <a:srgbClr val="F7AB21"/>
                </a:solidFill>
              </a:rPr>
              <a:t>Los que ampliaron el asentamiento de la tierra santa de nuestros antepasados, siguieron los pasos de Akiva.</a:t>
            </a:r>
          </a:p>
        </p:txBody>
      </p:sp>
    </p:spTree>
  </p:cSld>
  <p:clrMapOvr>
    <a:masterClrMapping/>
  </p:clrMapOvr>
  <p:transition spd="med" advTm="0"/>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1" name="Picture 1"/>
          <p:cNvPicPr>
            <a:picLocks noChangeAspect="1" noChangeArrowheads="1"/>
          </p:cNvPicPr>
          <p:nvPr/>
        </p:nvPicPr>
        <p:blipFill>
          <a:blip r:embed="rId3" cstate="print"/>
          <a:srcRect/>
          <a:stretch>
            <a:fillRect/>
          </a:stretch>
        </p:blipFill>
        <p:spPr bwMode="auto">
          <a:xfrm>
            <a:off x="533400" y="1752600"/>
            <a:ext cx="7297738" cy="4452937"/>
          </a:xfrm>
          <a:prstGeom prst="rect">
            <a:avLst/>
          </a:prstGeom>
          <a:noFill/>
          <a:ln w="9525">
            <a:noFill/>
            <a:round/>
            <a:headEnd/>
            <a:tailEnd/>
          </a:ln>
        </p:spPr>
      </p:pic>
      <p:sp>
        <p:nvSpPr>
          <p:cNvPr id="17412" name="Rectangle 2"/>
          <p:cNvSpPr>
            <a:spLocks noGrp="1" noChangeArrowheads="1"/>
          </p:cNvSpPr>
          <p:nvPr>
            <p:ph type="title"/>
          </p:nvPr>
        </p:nvSpPr>
        <p:spPr>
          <a:xfrm>
            <a:off x="457200" y="274638"/>
            <a:ext cx="8229600" cy="1143000"/>
          </a:xfrm>
        </p:spPr>
        <p:txBody>
          <a:bodyPr>
            <a:normAutofit fontScale="90000"/>
          </a:bodyPr>
          <a:lstStyle/>
          <a:p>
            <a:r>
              <a:rPr lang="es-ES" sz="4400" dirty="0" smtClean="0">
                <a:solidFill>
                  <a:srgbClr val="C00000"/>
                </a:solidFill>
                <a:effectLst>
                  <a:outerShdw blurRad="38100" dist="38100" dir="2700000" algn="tl">
                    <a:srgbClr val="000000">
                      <a:alpha val="43137"/>
                    </a:srgbClr>
                  </a:outerShdw>
                </a:effectLst>
              </a:rPr>
              <a:t>Yerushaláyim</a:t>
            </a:r>
            <a:br>
              <a:rPr lang="es-ES" sz="4400" dirty="0" smtClean="0">
                <a:solidFill>
                  <a:srgbClr val="C00000"/>
                </a:solidFill>
                <a:effectLst>
                  <a:outerShdw blurRad="38100" dist="38100" dir="2700000" algn="tl">
                    <a:srgbClr val="000000">
                      <a:alpha val="43137"/>
                    </a:srgbClr>
                  </a:outerShdw>
                </a:effectLst>
              </a:rPr>
            </a:br>
            <a:r>
              <a:rPr lang="es-ES" sz="4400" dirty="0" smtClean="0">
                <a:solidFill>
                  <a:srgbClr val="C00000"/>
                </a:solidFill>
                <a:effectLst>
                  <a:outerShdw blurRad="38100" dist="38100" dir="2700000" algn="tl">
                    <a:srgbClr val="000000">
                      <a:alpha val="43137"/>
                    </a:srgbClr>
                  </a:outerShdw>
                </a:effectLst>
              </a:rPr>
              <a:t> - </a:t>
            </a:r>
            <a:r>
              <a:rPr lang="he-IL" sz="4400" dirty="0" smtClean="0">
                <a:solidFill>
                  <a:srgbClr val="C00000"/>
                </a:solidFill>
                <a:effectLst>
                  <a:outerShdw blurRad="38100" dist="38100" dir="2700000" algn="tl">
                    <a:srgbClr val="000000">
                      <a:alpha val="43137"/>
                    </a:srgbClr>
                  </a:outerShdw>
                </a:effectLst>
              </a:rPr>
              <a:t>ירושלים</a:t>
            </a:r>
            <a:endParaRPr lang="es-ES" sz="4400" dirty="0" smtClean="0">
              <a:solidFill>
                <a:srgbClr val="C00000"/>
              </a:solidFill>
              <a:effectLst>
                <a:outerShdw blurRad="38100" dist="38100" dir="2700000" algn="tl">
                  <a:srgbClr val="000000">
                    <a:alpha val="43137"/>
                  </a:srgbClr>
                </a:outerShdw>
              </a:effectLst>
            </a:endParaRPr>
          </a:p>
        </p:txBody>
      </p:sp>
      <p:sp>
        <p:nvSpPr>
          <p:cNvPr id="17413" name="Text Box 3"/>
          <p:cNvSpPr txBox="1">
            <a:spLocks noChangeArrowheads="1"/>
          </p:cNvSpPr>
          <p:nvPr/>
        </p:nvSpPr>
        <p:spPr bwMode="auto">
          <a:xfrm>
            <a:off x="685800" y="1371600"/>
            <a:ext cx="7772400" cy="4876800"/>
          </a:xfrm>
          <a:prstGeom prst="rect">
            <a:avLst/>
          </a:prstGeom>
          <a:noFill/>
          <a:ln w="9525">
            <a:noFill/>
            <a:round/>
            <a:headEnd/>
            <a:tailEnd/>
          </a:ln>
        </p:spPr>
        <p:txBody>
          <a:bodyPr lIns="90000" tIns="45000" rIns="90000" bIns="45000"/>
          <a:lstStyle/>
          <a:p>
            <a:pPr>
              <a:buFont typeface="Arial" pitchFamily="34" charset="0"/>
              <a:buChar char="•"/>
            </a:pPr>
            <a:endParaRPr lang="es-ES" sz="2400" b="1" dirty="0" smtClean="0">
              <a:solidFill>
                <a:srgbClr val="F7AB21"/>
              </a:solidFill>
            </a:endParaRPr>
          </a:p>
          <a:p>
            <a:pPr>
              <a:buFont typeface="Arial" pitchFamily="34" charset="0"/>
              <a:buChar char="•"/>
            </a:pPr>
            <a:r>
              <a:rPr lang="es-ES" sz="2400" b="1" dirty="0" smtClean="0">
                <a:solidFill>
                  <a:srgbClr val="F7AB21"/>
                </a:solidFill>
              </a:rPr>
              <a:t>Sólo así, podemos ser, cuando nos negamos a permanecer en silencio cuando nos encontramos con el antisemitismo y la propaganda anti-israelí, en las Naciones Unidas, las universidades y el lugar de trabajo, con nuestras voces, la palabra escrita, y nuestros cuerpos mientras marchamos con nuestra cabezas altas en apoyo de nuestra gente y nuestra tierra Jerusalén. </a:t>
            </a:r>
          </a:p>
          <a:p>
            <a:pPr>
              <a:buFont typeface="Arial" pitchFamily="34" charset="0"/>
              <a:buChar char="•"/>
            </a:pPr>
            <a:endParaRPr lang="es-ES" sz="2400" b="1" dirty="0" smtClean="0">
              <a:solidFill>
                <a:srgbClr val="F7AB21"/>
              </a:solidFill>
            </a:endParaRPr>
          </a:p>
          <a:p>
            <a:pPr>
              <a:buFont typeface="Arial" pitchFamily="34" charset="0"/>
              <a:buChar char="•"/>
            </a:pPr>
            <a:r>
              <a:rPr lang="es-ES" sz="2400" b="1" dirty="0" smtClean="0">
                <a:solidFill>
                  <a:srgbClr val="F7AB21"/>
                </a:solidFill>
              </a:rPr>
              <a:t>En este y otros aspectos, podemos ser de verdad </a:t>
            </a:r>
            <a:r>
              <a:rPr lang="es-ES" sz="2400" b="1" dirty="0" err="1" smtClean="0">
                <a:solidFill>
                  <a:srgbClr val="F7AB21"/>
                </a:solidFill>
              </a:rPr>
              <a:t>b'nai</a:t>
            </a:r>
            <a:r>
              <a:rPr lang="es-ES" sz="2400" b="1" dirty="0" smtClean="0">
                <a:solidFill>
                  <a:srgbClr val="F7AB21"/>
                </a:solidFill>
              </a:rPr>
              <a:t> Akiva', hijos de Akiva.</a:t>
            </a:r>
          </a:p>
        </p:txBody>
      </p:sp>
    </p:spTree>
  </p:cSld>
  <p:clrMapOvr>
    <a:masterClrMapping/>
  </p:clrMapOvr>
  <p:transition spd="med" advTm="0"/>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1" name="Picture 1"/>
          <p:cNvPicPr>
            <a:picLocks noChangeAspect="1" noChangeArrowheads="1"/>
          </p:cNvPicPr>
          <p:nvPr/>
        </p:nvPicPr>
        <p:blipFill>
          <a:blip r:embed="rId3" cstate="print"/>
          <a:srcRect/>
          <a:stretch>
            <a:fillRect/>
          </a:stretch>
        </p:blipFill>
        <p:spPr bwMode="auto">
          <a:xfrm>
            <a:off x="533400" y="1752600"/>
            <a:ext cx="7297738" cy="4452937"/>
          </a:xfrm>
          <a:prstGeom prst="rect">
            <a:avLst/>
          </a:prstGeom>
          <a:noFill/>
          <a:ln w="9525">
            <a:noFill/>
            <a:round/>
            <a:headEnd/>
            <a:tailEnd/>
          </a:ln>
        </p:spPr>
      </p:pic>
      <p:sp>
        <p:nvSpPr>
          <p:cNvPr id="17412" name="Rectangle 2"/>
          <p:cNvSpPr>
            <a:spLocks noGrp="1" noChangeArrowheads="1"/>
          </p:cNvSpPr>
          <p:nvPr>
            <p:ph type="title"/>
          </p:nvPr>
        </p:nvSpPr>
        <p:spPr>
          <a:xfrm>
            <a:off x="457200" y="274638"/>
            <a:ext cx="8229600" cy="1143000"/>
          </a:xfrm>
        </p:spPr>
        <p:txBody>
          <a:bodyPr>
            <a:normAutofit fontScale="90000"/>
          </a:bodyPr>
          <a:lstStyle/>
          <a:p>
            <a:r>
              <a:rPr lang="es-ES" sz="4400" dirty="0" smtClean="0">
                <a:solidFill>
                  <a:srgbClr val="C00000"/>
                </a:solidFill>
                <a:effectLst>
                  <a:outerShdw blurRad="38100" dist="38100" dir="2700000" algn="tl">
                    <a:srgbClr val="000000">
                      <a:alpha val="43137"/>
                    </a:srgbClr>
                  </a:outerShdw>
                </a:effectLst>
              </a:rPr>
              <a:t>Yerushaláyim</a:t>
            </a:r>
            <a:br>
              <a:rPr lang="es-ES" sz="4400" dirty="0" smtClean="0">
                <a:solidFill>
                  <a:srgbClr val="C00000"/>
                </a:solidFill>
                <a:effectLst>
                  <a:outerShdw blurRad="38100" dist="38100" dir="2700000" algn="tl">
                    <a:srgbClr val="000000">
                      <a:alpha val="43137"/>
                    </a:srgbClr>
                  </a:outerShdw>
                </a:effectLst>
              </a:rPr>
            </a:br>
            <a:r>
              <a:rPr lang="es-ES" sz="4400" dirty="0" smtClean="0">
                <a:solidFill>
                  <a:srgbClr val="C00000"/>
                </a:solidFill>
                <a:effectLst>
                  <a:outerShdw blurRad="38100" dist="38100" dir="2700000" algn="tl">
                    <a:srgbClr val="000000">
                      <a:alpha val="43137"/>
                    </a:srgbClr>
                  </a:outerShdw>
                </a:effectLst>
              </a:rPr>
              <a:t> - </a:t>
            </a:r>
            <a:r>
              <a:rPr lang="he-IL" sz="4400" dirty="0" smtClean="0">
                <a:solidFill>
                  <a:srgbClr val="C00000"/>
                </a:solidFill>
                <a:effectLst>
                  <a:outerShdw blurRad="38100" dist="38100" dir="2700000" algn="tl">
                    <a:srgbClr val="000000">
                      <a:alpha val="43137"/>
                    </a:srgbClr>
                  </a:outerShdw>
                </a:effectLst>
              </a:rPr>
              <a:t>ירושלים</a:t>
            </a:r>
            <a:endParaRPr lang="es-ES" sz="4400" dirty="0" smtClean="0">
              <a:solidFill>
                <a:srgbClr val="C00000"/>
              </a:solidFill>
              <a:effectLst>
                <a:outerShdw blurRad="38100" dist="38100" dir="2700000" algn="tl">
                  <a:srgbClr val="000000">
                    <a:alpha val="43137"/>
                  </a:srgbClr>
                </a:outerShdw>
              </a:effectLst>
            </a:endParaRPr>
          </a:p>
        </p:txBody>
      </p:sp>
      <p:sp>
        <p:nvSpPr>
          <p:cNvPr id="17413" name="Text Box 3"/>
          <p:cNvSpPr txBox="1">
            <a:spLocks noChangeArrowheads="1"/>
          </p:cNvSpPr>
          <p:nvPr/>
        </p:nvSpPr>
        <p:spPr bwMode="auto">
          <a:xfrm>
            <a:off x="685800" y="1371600"/>
            <a:ext cx="7772400" cy="4876800"/>
          </a:xfrm>
          <a:prstGeom prst="rect">
            <a:avLst/>
          </a:prstGeom>
          <a:noFill/>
          <a:ln w="9525">
            <a:noFill/>
            <a:round/>
            <a:headEnd/>
            <a:tailEnd/>
          </a:ln>
        </p:spPr>
        <p:txBody>
          <a:bodyPr lIns="90000" tIns="45000" rIns="90000" bIns="45000"/>
          <a:lstStyle/>
          <a:p>
            <a:pPr>
              <a:buFont typeface="Arial" pitchFamily="34" charset="0"/>
              <a:buChar char="•"/>
            </a:pPr>
            <a:endParaRPr lang="es-ES" sz="2400" b="1" dirty="0" smtClean="0">
              <a:solidFill>
                <a:srgbClr val="F7AB21"/>
              </a:solidFill>
            </a:endParaRPr>
          </a:p>
          <a:p>
            <a:pPr>
              <a:buFont typeface="Arial" pitchFamily="34" charset="0"/>
              <a:buChar char="•"/>
            </a:pPr>
            <a:r>
              <a:rPr lang="es-ES" sz="2400" b="1" dirty="0" smtClean="0">
                <a:solidFill>
                  <a:srgbClr val="F7AB21"/>
                </a:solidFill>
              </a:rPr>
              <a:t>Hay una forma más suave, menos dramática, pero no menos importante de esperanza segura, lo que puede llevar a cabo el ideal final. Esto se ilustra en el siguiente cuento en el Tratado </a:t>
            </a:r>
            <a:r>
              <a:rPr lang="es-ES" sz="2400" b="1" dirty="0" err="1" smtClean="0">
                <a:solidFill>
                  <a:srgbClr val="F7AB21"/>
                </a:solidFill>
              </a:rPr>
              <a:t>Taanit</a:t>
            </a:r>
            <a:r>
              <a:rPr lang="es-ES" sz="2400" b="1" dirty="0" smtClean="0">
                <a:solidFill>
                  <a:srgbClr val="F7AB21"/>
                </a:solidFill>
              </a:rPr>
              <a:t>.</a:t>
            </a:r>
          </a:p>
          <a:p>
            <a:pPr>
              <a:buFont typeface="Arial" pitchFamily="34" charset="0"/>
              <a:buChar char="•"/>
            </a:pPr>
            <a:endParaRPr lang="es-ES" sz="2400" b="1" dirty="0" smtClean="0">
              <a:solidFill>
                <a:srgbClr val="F7AB21"/>
              </a:solidFill>
            </a:endParaRPr>
          </a:p>
          <a:p>
            <a:pPr>
              <a:buFont typeface="Arial" pitchFamily="34" charset="0"/>
              <a:buChar char="•"/>
            </a:pPr>
            <a:r>
              <a:rPr lang="es-ES" sz="2400" b="1" dirty="0" smtClean="0">
                <a:solidFill>
                  <a:srgbClr val="F7AB21"/>
                </a:solidFill>
              </a:rPr>
              <a:t>Honi, 'el fabricante de círculos', entendía la mayor parte de la Tora. Pero él tenía problemas por un verso; ya que no podía entender la frase de los Salmos,</a:t>
            </a:r>
          </a:p>
          <a:p>
            <a:pPr>
              <a:buFont typeface="Arial" pitchFamily="34" charset="0"/>
              <a:buChar char="•"/>
            </a:pPr>
            <a:endParaRPr lang="es-ES" sz="2400" b="1" dirty="0" smtClean="0">
              <a:solidFill>
                <a:srgbClr val="F7AB21"/>
              </a:solidFill>
            </a:endParaRPr>
          </a:p>
          <a:p>
            <a:pPr>
              <a:buFont typeface="Arial" pitchFamily="34" charset="0"/>
              <a:buChar char="•"/>
            </a:pPr>
            <a:r>
              <a:rPr lang="es-ES" sz="2400" b="1" dirty="0" smtClean="0">
                <a:solidFill>
                  <a:srgbClr val="F7AB21"/>
                </a:solidFill>
              </a:rPr>
              <a:t>"... Cuando Dios regrese a Sión seremos como soñadores '. </a:t>
            </a:r>
          </a:p>
        </p:txBody>
      </p:sp>
    </p:spTree>
  </p:cSld>
  <p:clrMapOvr>
    <a:masterClrMapping/>
  </p:clrMapOvr>
  <p:transition spd="med" advTm="0"/>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1" name="Picture 1"/>
          <p:cNvPicPr>
            <a:picLocks noChangeAspect="1" noChangeArrowheads="1"/>
          </p:cNvPicPr>
          <p:nvPr/>
        </p:nvPicPr>
        <p:blipFill>
          <a:blip r:embed="rId3" cstate="print"/>
          <a:srcRect/>
          <a:stretch>
            <a:fillRect/>
          </a:stretch>
        </p:blipFill>
        <p:spPr bwMode="auto">
          <a:xfrm>
            <a:off x="533400" y="1752600"/>
            <a:ext cx="7297738" cy="4452937"/>
          </a:xfrm>
          <a:prstGeom prst="rect">
            <a:avLst/>
          </a:prstGeom>
          <a:noFill/>
          <a:ln w="9525">
            <a:noFill/>
            <a:round/>
            <a:headEnd/>
            <a:tailEnd/>
          </a:ln>
        </p:spPr>
      </p:pic>
      <p:sp>
        <p:nvSpPr>
          <p:cNvPr id="17412" name="Rectangle 2"/>
          <p:cNvSpPr>
            <a:spLocks noGrp="1" noChangeArrowheads="1"/>
          </p:cNvSpPr>
          <p:nvPr>
            <p:ph type="title"/>
          </p:nvPr>
        </p:nvSpPr>
        <p:spPr>
          <a:xfrm>
            <a:off x="457200" y="274638"/>
            <a:ext cx="8229600" cy="1143000"/>
          </a:xfrm>
        </p:spPr>
        <p:txBody>
          <a:bodyPr>
            <a:normAutofit fontScale="90000"/>
          </a:bodyPr>
          <a:lstStyle/>
          <a:p>
            <a:r>
              <a:rPr lang="es-ES" sz="4400" dirty="0" smtClean="0">
                <a:solidFill>
                  <a:srgbClr val="C00000"/>
                </a:solidFill>
                <a:effectLst>
                  <a:outerShdw blurRad="38100" dist="38100" dir="2700000" algn="tl">
                    <a:srgbClr val="000000">
                      <a:alpha val="43137"/>
                    </a:srgbClr>
                  </a:outerShdw>
                </a:effectLst>
              </a:rPr>
              <a:t>Yerushaláyim</a:t>
            </a:r>
            <a:br>
              <a:rPr lang="es-ES" sz="4400" dirty="0" smtClean="0">
                <a:solidFill>
                  <a:srgbClr val="C00000"/>
                </a:solidFill>
                <a:effectLst>
                  <a:outerShdw blurRad="38100" dist="38100" dir="2700000" algn="tl">
                    <a:srgbClr val="000000">
                      <a:alpha val="43137"/>
                    </a:srgbClr>
                  </a:outerShdw>
                </a:effectLst>
              </a:rPr>
            </a:br>
            <a:r>
              <a:rPr lang="es-ES" sz="4400" dirty="0" smtClean="0">
                <a:solidFill>
                  <a:srgbClr val="C00000"/>
                </a:solidFill>
                <a:effectLst>
                  <a:outerShdw blurRad="38100" dist="38100" dir="2700000" algn="tl">
                    <a:srgbClr val="000000">
                      <a:alpha val="43137"/>
                    </a:srgbClr>
                  </a:outerShdw>
                </a:effectLst>
              </a:rPr>
              <a:t> - </a:t>
            </a:r>
            <a:r>
              <a:rPr lang="he-IL" sz="4400" dirty="0" smtClean="0">
                <a:solidFill>
                  <a:srgbClr val="C00000"/>
                </a:solidFill>
                <a:effectLst>
                  <a:outerShdw blurRad="38100" dist="38100" dir="2700000" algn="tl">
                    <a:srgbClr val="000000">
                      <a:alpha val="43137"/>
                    </a:srgbClr>
                  </a:outerShdw>
                </a:effectLst>
              </a:rPr>
              <a:t>ירושלים</a:t>
            </a:r>
            <a:endParaRPr lang="es-ES" sz="4400" dirty="0" smtClean="0">
              <a:solidFill>
                <a:srgbClr val="C00000"/>
              </a:solidFill>
              <a:effectLst>
                <a:outerShdw blurRad="38100" dist="38100" dir="2700000" algn="tl">
                  <a:srgbClr val="000000">
                    <a:alpha val="43137"/>
                  </a:srgbClr>
                </a:outerShdw>
              </a:effectLst>
            </a:endParaRPr>
          </a:p>
        </p:txBody>
      </p:sp>
      <p:sp>
        <p:nvSpPr>
          <p:cNvPr id="17413" name="Text Box 3"/>
          <p:cNvSpPr txBox="1">
            <a:spLocks noChangeArrowheads="1"/>
          </p:cNvSpPr>
          <p:nvPr/>
        </p:nvSpPr>
        <p:spPr bwMode="auto">
          <a:xfrm>
            <a:off x="685800" y="1371600"/>
            <a:ext cx="7772400" cy="4876800"/>
          </a:xfrm>
          <a:prstGeom prst="rect">
            <a:avLst/>
          </a:prstGeom>
          <a:noFill/>
          <a:ln w="9525">
            <a:noFill/>
            <a:round/>
            <a:headEnd/>
            <a:tailEnd/>
          </a:ln>
        </p:spPr>
        <p:txBody>
          <a:bodyPr lIns="90000" tIns="45000" rIns="90000" bIns="45000"/>
          <a:lstStyle/>
          <a:p>
            <a:pPr>
              <a:buFont typeface="Arial" pitchFamily="34" charset="0"/>
              <a:buChar char="•"/>
            </a:pPr>
            <a:endParaRPr lang="es-ES" sz="2400" b="1" dirty="0" smtClean="0">
              <a:solidFill>
                <a:srgbClr val="F7AB21"/>
              </a:solidFill>
            </a:endParaRPr>
          </a:p>
          <a:p>
            <a:pPr>
              <a:buFont typeface="Arial" pitchFamily="34" charset="0"/>
              <a:buChar char="•"/>
            </a:pPr>
            <a:r>
              <a:rPr lang="es-ES" sz="2400" b="1" dirty="0" smtClean="0">
                <a:solidFill>
                  <a:srgbClr val="F7AB21"/>
                </a:solidFill>
              </a:rPr>
              <a:t>Cómo podía ser esto, preguntó, que cuando por fin Dios vino a redimirlos a ellos después de 70 años de exilio en Babilonia, que la gente estaría sorprendida e inconsciente, como si despertara de un sueño de ensueño? </a:t>
            </a:r>
          </a:p>
          <a:p>
            <a:pPr>
              <a:buFont typeface="Arial" pitchFamily="34" charset="0"/>
              <a:buChar char="•"/>
            </a:pPr>
            <a:endParaRPr lang="es-ES" sz="2400" b="1" dirty="0" smtClean="0">
              <a:solidFill>
                <a:srgbClr val="F7AB21"/>
              </a:solidFill>
            </a:endParaRPr>
          </a:p>
          <a:p>
            <a:pPr>
              <a:buFont typeface="Arial" pitchFamily="34" charset="0"/>
              <a:buChar char="•"/>
            </a:pPr>
            <a:r>
              <a:rPr lang="es-ES" sz="2400" b="1" dirty="0" smtClean="0">
                <a:solidFill>
                  <a:srgbClr val="F7AB21"/>
                </a:solidFill>
              </a:rPr>
              <a:t>¿Cómo es posible que no se hubieran anticipado a su redención prometida, y al instante haberla reconocido ?</a:t>
            </a:r>
          </a:p>
          <a:p>
            <a:pPr>
              <a:buFont typeface="Arial" pitchFamily="34" charset="0"/>
              <a:buChar char="•"/>
            </a:pPr>
            <a:endParaRPr lang="es-ES" sz="2400" b="1" dirty="0" smtClean="0">
              <a:solidFill>
                <a:srgbClr val="F7AB21"/>
              </a:solidFill>
            </a:endParaRPr>
          </a:p>
          <a:p>
            <a:pPr>
              <a:buFont typeface="Arial" pitchFamily="34" charset="0"/>
              <a:buChar char="•"/>
            </a:pPr>
            <a:r>
              <a:rPr lang="es-ES" sz="2400" b="1" dirty="0" smtClean="0">
                <a:solidFill>
                  <a:srgbClr val="F7AB21"/>
                </a:solidFill>
              </a:rPr>
              <a:t>¿Cómo podría un pueblo estar tan completamente entumecido y dormido?</a:t>
            </a:r>
          </a:p>
        </p:txBody>
      </p:sp>
    </p:spTree>
  </p:cSld>
  <p:clrMapOvr>
    <a:masterClrMapping/>
  </p:clrMapOvr>
  <p:transition spd="med" advTm="0"/>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1" name="Picture 1"/>
          <p:cNvPicPr>
            <a:picLocks noChangeAspect="1" noChangeArrowheads="1"/>
          </p:cNvPicPr>
          <p:nvPr/>
        </p:nvPicPr>
        <p:blipFill>
          <a:blip r:embed="rId3" cstate="print"/>
          <a:srcRect/>
          <a:stretch>
            <a:fillRect/>
          </a:stretch>
        </p:blipFill>
        <p:spPr bwMode="auto">
          <a:xfrm>
            <a:off x="533400" y="1752600"/>
            <a:ext cx="7297738" cy="4452937"/>
          </a:xfrm>
          <a:prstGeom prst="rect">
            <a:avLst/>
          </a:prstGeom>
          <a:noFill/>
          <a:ln w="9525">
            <a:noFill/>
            <a:round/>
            <a:headEnd/>
            <a:tailEnd/>
          </a:ln>
        </p:spPr>
      </p:pic>
      <p:sp>
        <p:nvSpPr>
          <p:cNvPr id="17412" name="Rectangle 2"/>
          <p:cNvSpPr>
            <a:spLocks noGrp="1" noChangeArrowheads="1"/>
          </p:cNvSpPr>
          <p:nvPr>
            <p:ph type="title"/>
          </p:nvPr>
        </p:nvSpPr>
        <p:spPr>
          <a:xfrm>
            <a:off x="457200" y="274638"/>
            <a:ext cx="8229600" cy="1143000"/>
          </a:xfrm>
        </p:spPr>
        <p:txBody>
          <a:bodyPr>
            <a:normAutofit fontScale="90000"/>
          </a:bodyPr>
          <a:lstStyle/>
          <a:p>
            <a:r>
              <a:rPr lang="es-ES" sz="4400" dirty="0" smtClean="0">
                <a:solidFill>
                  <a:srgbClr val="C00000"/>
                </a:solidFill>
                <a:effectLst>
                  <a:outerShdw blurRad="38100" dist="38100" dir="2700000" algn="tl">
                    <a:srgbClr val="000000">
                      <a:alpha val="43137"/>
                    </a:srgbClr>
                  </a:outerShdw>
                </a:effectLst>
              </a:rPr>
              <a:t>Yerushaláyim</a:t>
            </a:r>
            <a:br>
              <a:rPr lang="es-ES" sz="4400" dirty="0" smtClean="0">
                <a:solidFill>
                  <a:srgbClr val="C00000"/>
                </a:solidFill>
                <a:effectLst>
                  <a:outerShdw blurRad="38100" dist="38100" dir="2700000" algn="tl">
                    <a:srgbClr val="000000">
                      <a:alpha val="43137"/>
                    </a:srgbClr>
                  </a:outerShdw>
                </a:effectLst>
              </a:rPr>
            </a:br>
            <a:r>
              <a:rPr lang="es-ES" sz="4400" dirty="0" smtClean="0">
                <a:solidFill>
                  <a:srgbClr val="C00000"/>
                </a:solidFill>
                <a:effectLst>
                  <a:outerShdw blurRad="38100" dist="38100" dir="2700000" algn="tl">
                    <a:srgbClr val="000000">
                      <a:alpha val="43137"/>
                    </a:srgbClr>
                  </a:outerShdw>
                </a:effectLst>
              </a:rPr>
              <a:t> - </a:t>
            </a:r>
            <a:r>
              <a:rPr lang="he-IL" sz="4400" dirty="0" smtClean="0">
                <a:solidFill>
                  <a:srgbClr val="C00000"/>
                </a:solidFill>
                <a:effectLst>
                  <a:outerShdw blurRad="38100" dist="38100" dir="2700000" algn="tl">
                    <a:srgbClr val="000000">
                      <a:alpha val="43137"/>
                    </a:srgbClr>
                  </a:outerShdw>
                </a:effectLst>
              </a:rPr>
              <a:t>ירושלים</a:t>
            </a:r>
            <a:endParaRPr lang="es-ES" sz="4400" dirty="0" smtClean="0">
              <a:solidFill>
                <a:srgbClr val="C00000"/>
              </a:solidFill>
              <a:effectLst>
                <a:outerShdw blurRad="38100" dist="38100" dir="2700000" algn="tl">
                  <a:srgbClr val="000000">
                    <a:alpha val="43137"/>
                  </a:srgbClr>
                </a:outerShdw>
              </a:effectLst>
            </a:endParaRPr>
          </a:p>
        </p:txBody>
      </p:sp>
      <p:sp>
        <p:nvSpPr>
          <p:cNvPr id="17413" name="Text Box 3"/>
          <p:cNvSpPr txBox="1">
            <a:spLocks noChangeArrowheads="1"/>
          </p:cNvSpPr>
          <p:nvPr/>
        </p:nvSpPr>
        <p:spPr bwMode="auto">
          <a:xfrm>
            <a:off x="685800" y="1371600"/>
            <a:ext cx="7772400" cy="4876800"/>
          </a:xfrm>
          <a:prstGeom prst="rect">
            <a:avLst/>
          </a:prstGeom>
          <a:noFill/>
          <a:ln w="9525">
            <a:noFill/>
            <a:round/>
            <a:headEnd/>
            <a:tailEnd/>
          </a:ln>
        </p:spPr>
        <p:txBody>
          <a:bodyPr lIns="90000" tIns="45000" rIns="90000" bIns="45000"/>
          <a:lstStyle/>
          <a:p>
            <a:pPr>
              <a:buFont typeface="Arial" pitchFamily="34" charset="0"/>
              <a:buChar char="•"/>
            </a:pPr>
            <a:endParaRPr lang="es-ES" sz="2400" b="1" dirty="0" smtClean="0">
              <a:solidFill>
                <a:srgbClr val="F7AB21"/>
              </a:solidFill>
            </a:endParaRPr>
          </a:p>
          <a:p>
            <a:pPr>
              <a:buFont typeface="Arial" pitchFamily="34" charset="0"/>
              <a:buChar char="•"/>
            </a:pPr>
            <a:r>
              <a:rPr lang="es-ES" sz="2400" b="1" dirty="0" smtClean="0">
                <a:solidFill>
                  <a:srgbClr val="F7AB21"/>
                </a:solidFill>
              </a:rPr>
              <a:t>Bueno, un día, este Honi entró en los campos cerca de la casa de él y vio a un anciano cavar un hoyo para plantar un árbol joven. </a:t>
            </a:r>
          </a:p>
          <a:p>
            <a:pPr>
              <a:buFont typeface="Arial" pitchFamily="34" charset="0"/>
              <a:buChar char="•"/>
            </a:pPr>
            <a:endParaRPr lang="es-ES" sz="2400" b="1" dirty="0" smtClean="0">
              <a:solidFill>
                <a:srgbClr val="F7AB21"/>
              </a:solidFill>
            </a:endParaRPr>
          </a:p>
          <a:p>
            <a:pPr>
              <a:buFont typeface="Arial" pitchFamily="34" charset="0"/>
              <a:buChar char="•"/>
            </a:pPr>
            <a:r>
              <a:rPr lang="es-ES" sz="2400" b="1" dirty="0" smtClean="0">
                <a:solidFill>
                  <a:srgbClr val="F7AB21"/>
                </a:solidFill>
              </a:rPr>
              <a:t>Él se acercó a él y le preguntó qué tipo de árbol estaba plantando. </a:t>
            </a:r>
          </a:p>
          <a:p>
            <a:pPr>
              <a:buFont typeface="Arial" pitchFamily="34" charset="0"/>
              <a:buChar char="•"/>
            </a:pPr>
            <a:endParaRPr lang="es-ES" sz="2400" b="1" dirty="0" smtClean="0">
              <a:solidFill>
                <a:srgbClr val="F7AB21"/>
              </a:solidFill>
            </a:endParaRPr>
          </a:p>
          <a:p>
            <a:pPr>
              <a:buFont typeface="Arial" pitchFamily="34" charset="0"/>
              <a:buChar char="•"/>
            </a:pPr>
            <a:r>
              <a:rPr lang="es-ES" sz="2400" b="1" dirty="0" smtClean="0">
                <a:solidFill>
                  <a:srgbClr val="F7AB21"/>
                </a:solidFill>
              </a:rPr>
              <a:t>El hombre le dijo que era un algarrobo. </a:t>
            </a:r>
          </a:p>
          <a:p>
            <a:pPr>
              <a:buFont typeface="Arial" pitchFamily="34" charset="0"/>
              <a:buChar char="•"/>
            </a:pPr>
            <a:endParaRPr lang="es-ES" sz="2400" b="1" dirty="0" smtClean="0">
              <a:solidFill>
                <a:srgbClr val="F7AB21"/>
              </a:solidFill>
            </a:endParaRPr>
          </a:p>
          <a:p>
            <a:pPr>
              <a:buFont typeface="Arial" pitchFamily="34" charset="0"/>
              <a:buChar char="•"/>
            </a:pPr>
            <a:r>
              <a:rPr lang="es-ES" sz="2400" b="1" dirty="0" smtClean="0">
                <a:solidFill>
                  <a:srgbClr val="F7AB21"/>
                </a:solidFill>
              </a:rPr>
              <a:t>Honi se rió de él, diciendo: "viejo tonto, no te das cuenta de que un algarrobo no dará frutos sino hasta dentro de 70 años? Nunca vas a comer de este árbol! ¿Por qué molestarse en plantarlo? </a:t>
            </a:r>
          </a:p>
        </p:txBody>
      </p:sp>
    </p:spTree>
  </p:cSld>
  <p:clrMapOvr>
    <a:masterClrMapping/>
  </p:clrMapOvr>
  <p:transition spd="med" advTm="0"/>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1" name="Picture 1"/>
          <p:cNvPicPr>
            <a:picLocks noChangeAspect="1" noChangeArrowheads="1"/>
          </p:cNvPicPr>
          <p:nvPr/>
        </p:nvPicPr>
        <p:blipFill>
          <a:blip r:embed="rId3" cstate="print"/>
          <a:srcRect/>
          <a:stretch>
            <a:fillRect/>
          </a:stretch>
        </p:blipFill>
        <p:spPr bwMode="auto">
          <a:xfrm>
            <a:off x="533400" y="1752600"/>
            <a:ext cx="7297738" cy="4452937"/>
          </a:xfrm>
          <a:prstGeom prst="rect">
            <a:avLst/>
          </a:prstGeom>
          <a:noFill/>
          <a:ln w="9525">
            <a:noFill/>
            <a:round/>
            <a:headEnd/>
            <a:tailEnd/>
          </a:ln>
        </p:spPr>
      </p:pic>
      <p:sp>
        <p:nvSpPr>
          <p:cNvPr id="17412" name="Rectangle 2"/>
          <p:cNvSpPr>
            <a:spLocks noGrp="1" noChangeArrowheads="1"/>
          </p:cNvSpPr>
          <p:nvPr>
            <p:ph type="title"/>
          </p:nvPr>
        </p:nvSpPr>
        <p:spPr>
          <a:xfrm>
            <a:off x="457200" y="274638"/>
            <a:ext cx="8229600" cy="1143000"/>
          </a:xfrm>
        </p:spPr>
        <p:txBody>
          <a:bodyPr>
            <a:normAutofit fontScale="90000"/>
          </a:bodyPr>
          <a:lstStyle/>
          <a:p>
            <a:r>
              <a:rPr lang="es-ES" sz="4400" dirty="0" smtClean="0">
                <a:solidFill>
                  <a:srgbClr val="C00000"/>
                </a:solidFill>
                <a:effectLst>
                  <a:outerShdw blurRad="38100" dist="38100" dir="2700000" algn="tl">
                    <a:srgbClr val="000000">
                      <a:alpha val="43137"/>
                    </a:srgbClr>
                  </a:outerShdw>
                </a:effectLst>
              </a:rPr>
              <a:t>Yerushaláyim</a:t>
            </a:r>
            <a:br>
              <a:rPr lang="es-ES" sz="4400" dirty="0" smtClean="0">
                <a:solidFill>
                  <a:srgbClr val="C00000"/>
                </a:solidFill>
                <a:effectLst>
                  <a:outerShdw blurRad="38100" dist="38100" dir="2700000" algn="tl">
                    <a:srgbClr val="000000">
                      <a:alpha val="43137"/>
                    </a:srgbClr>
                  </a:outerShdw>
                </a:effectLst>
              </a:rPr>
            </a:br>
            <a:r>
              <a:rPr lang="es-ES" sz="4400" dirty="0" smtClean="0">
                <a:solidFill>
                  <a:srgbClr val="C00000"/>
                </a:solidFill>
                <a:effectLst>
                  <a:outerShdw blurRad="38100" dist="38100" dir="2700000" algn="tl">
                    <a:srgbClr val="000000">
                      <a:alpha val="43137"/>
                    </a:srgbClr>
                  </a:outerShdw>
                </a:effectLst>
              </a:rPr>
              <a:t> - </a:t>
            </a:r>
            <a:r>
              <a:rPr lang="he-IL" sz="4400" dirty="0" smtClean="0">
                <a:solidFill>
                  <a:srgbClr val="C00000"/>
                </a:solidFill>
                <a:effectLst>
                  <a:outerShdw blurRad="38100" dist="38100" dir="2700000" algn="tl">
                    <a:srgbClr val="000000">
                      <a:alpha val="43137"/>
                    </a:srgbClr>
                  </a:outerShdw>
                </a:effectLst>
              </a:rPr>
              <a:t>ירושלים</a:t>
            </a:r>
            <a:endParaRPr lang="es-ES" sz="4400" dirty="0" smtClean="0">
              <a:solidFill>
                <a:srgbClr val="C00000"/>
              </a:solidFill>
              <a:effectLst>
                <a:outerShdw blurRad="38100" dist="38100" dir="2700000" algn="tl">
                  <a:srgbClr val="000000">
                    <a:alpha val="43137"/>
                  </a:srgbClr>
                </a:outerShdw>
              </a:effectLst>
            </a:endParaRPr>
          </a:p>
        </p:txBody>
      </p:sp>
      <p:sp>
        <p:nvSpPr>
          <p:cNvPr id="17413" name="Text Box 3"/>
          <p:cNvSpPr txBox="1">
            <a:spLocks noChangeArrowheads="1"/>
          </p:cNvSpPr>
          <p:nvPr/>
        </p:nvSpPr>
        <p:spPr bwMode="auto">
          <a:xfrm>
            <a:off x="685800" y="1371600"/>
            <a:ext cx="7772400" cy="4876800"/>
          </a:xfrm>
          <a:prstGeom prst="rect">
            <a:avLst/>
          </a:prstGeom>
          <a:noFill/>
          <a:ln w="9525">
            <a:noFill/>
            <a:round/>
            <a:headEnd/>
            <a:tailEnd/>
          </a:ln>
        </p:spPr>
        <p:txBody>
          <a:bodyPr lIns="90000" tIns="45000" rIns="90000" bIns="45000"/>
          <a:lstStyle/>
          <a:p>
            <a:pPr>
              <a:buFont typeface="Arial" pitchFamily="34" charset="0"/>
              <a:buChar char="•"/>
            </a:pPr>
            <a:endParaRPr lang="es-ES" sz="2400" b="1" dirty="0" smtClean="0">
              <a:solidFill>
                <a:srgbClr val="F7AB21"/>
              </a:solidFill>
            </a:endParaRPr>
          </a:p>
          <a:p>
            <a:pPr>
              <a:buFont typeface="Arial" pitchFamily="34" charset="0"/>
              <a:buChar char="•"/>
            </a:pPr>
            <a:r>
              <a:rPr lang="es-ES" sz="2400" b="1" dirty="0" smtClean="0">
                <a:solidFill>
                  <a:srgbClr val="F7AB21"/>
                </a:solidFill>
              </a:rPr>
              <a:t>El anciano respondió: “ves aquel algarrobo más viejo de ahí? Yo como de él después de que mis abuelos lo plantaron. Yo estoy plantando éste en beneficio de mis nietos. </a:t>
            </a:r>
          </a:p>
          <a:p>
            <a:pPr>
              <a:buFont typeface="Arial" pitchFamily="34" charset="0"/>
              <a:buChar char="•"/>
            </a:pPr>
            <a:endParaRPr lang="es-ES" sz="2400" b="1" dirty="0" smtClean="0">
              <a:solidFill>
                <a:srgbClr val="F7AB21"/>
              </a:solidFill>
            </a:endParaRPr>
          </a:p>
          <a:p>
            <a:pPr>
              <a:buFont typeface="Arial" pitchFamily="34" charset="0"/>
              <a:buChar char="•"/>
            </a:pPr>
            <a:r>
              <a:rPr lang="es-ES" sz="2400" b="1" dirty="0" smtClean="0">
                <a:solidFill>
                  <a:srgbClr val="F7AB21"/>
                </a:solidFill>
              </a:rPr>
              <a:t>Honi negó con la cabeza, no hizo ningún comentario y se alejó.</a:t>
            </a:r>
          </a:p>
          <a:p>
            <a:pPr>
              <a:buFont typeface="Arial" pitchFamily="34" charset="0"/>
              <a:buChar char="•"/>
            </a:pPr>
            <a:r>
              <a:rPr lang="es-ES" sz="2400" b="1" dirty="0" smtClean="0">
                <a:solidFill>
                  <a:srgbClr val="F7AB21"/>
                </a:solidFill>
              </a:rPr>
              <a:t>Honi se sentó a los pies de otro árbol, se comió su almuerzo y se durmió. Y se durmió y siguió durmiendo, durante 70 años. </a:t>
            </a:r>
          </a:p>
          <a:p>
            <a:pPr>
              <a:buFont typeface="Arial" pitchFamily="34" charset="0"/>
              <a:buChar char="•"/>
            </a:pPr>
            <a:r>
              <a:rPr lang="es-ES" sz="2400" b="1" dirty="0" smtClean="0">
                <a:solidFill>
                  <a:srgbClr val="F7AB21"/>
                </a:solidFill>
              </a:rPr>
              <a:t>Su sueño fue uno de un olvido profundo, y cuando despertó no se dio cuenta de que el tiempo había pasado. </a:t>
            </a:r>
          </a:p>
        </p:txBody>
      </p:sp>
    </p:spTree>
  </p:cSld>
  <p:clrMapOvr>
    <a:masterClrMapping/>
  </p:clrMapOvr>
  <p:transition spd="med" advTm="0"/>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1" name="Picture 1"/>
          <p:cNvPicPr>
            <a:picLocks noChangeAspect="1" noChangeArrowheads="1"/>
          </p:cNvPicPr>
          <p:nvPr/>
        </p:nvPicPr>
        <p:blipFill>
          <a:blip r:embed="rId3" cstate="print"/>
          <a:srcRect/>
          <a:stretch>
            <a:fillRect/>
          </a:stretch>
        </p:blipFill>
        <p:spPr bwMode="auto">
          <a:xfrm>
            <a:off x="533400" y="1752600"/>
            <a:ext cx="7297738" cy="4452937"/>
          </a:xfrm>
          <a:prstGeom prst="rect">
            <a:avLst/>
          </a:prstGeom>
          <a:noFill/>
          <a:ln w="9525">
            <a:noFill/>
            <a:round/>
            <a:headEnd/>
            <a:tailEnd/>
          </a:ln>
        </p:spPr>
      </p:pic>
      <p:sp>
        <p:nvSpPr>
          <p:cNvPr id="17412" name="Rectangle 2"/>
          <p:cNvSpPr>
            <a:spLocks noGrp="1" noChangeArrowheads="1"/>
          </p:cNvSpPr>
          <p:nvPr>
            <p:ph type="title"/>
          </p:nvPr>
        </p:nvSpPr>
        <p:spPr>
          <a:xfrm>
            <a:off x="457200" y="274638"/>
            <a:ext cx="8229600" cy="1143000"/>
          </a:xfrm>
        </p:spPr>
        <p:txBody>
          <a:bodyPr>
            <a:normAutofit fontScale="90000"/>
          </a:bodyPr>
          <a:lstStyle/>
          <a:p>
            <a:r>
              <a:rPr lang="es-ES" sz="4400" dirty="0" smtClean="0">
                <a:solidFill>
                  <a:srgbClr val="C00000"/>
                </a:solidFill>
                <a:effectLst>
                  <a:outerShdw blurRad="38100" dist="38100" dir="2700000" algn="tl">
                    <a:srgbClr val="000000">
                      <a:alpha val="43137"/>
                    </a:srgbClr>
                  </a:outerShdw>
                </a:effectLst>
              </a:rPr>
              <a:t>Yerushaláyim</a:t>
            </a:r>
            <a:br>
              <a:rPr lang="es-ES" sz="4400" dirty="0" smtClean="0">
                <a:solidFill>
                  <a:srgbClr val="C00000"/>
                </a:solidFill>
                <a:effectLst>
                  <a:outerShdw blurRad="38100" dist="38100" dir="2700000" algn="tl">
                    <a:srgbClr val="000000">
                      <a:alpha val="43137"/>
                    </a:srgbClr>
                  </a:outerShdw>
                </a:effectLst>
              </a:rPr>
            </a:br>
            <a:r>
              <a:rPr lang="es-ES" sz="4400" dirty="0" smtClean="0">
                <a:solidFill>
                  <a:srgbClr val="C00000"/>
                </a:solidFill>
                <a:effectLst>
                  <a:outerShdw blurRad="38100" dist="38100" dir="2700000" algn="tl">
                    <a:srgbClr val="000000">
                      <a:alpha val="43137"/>
                    </a:srgbClr>
                  </a:outerShdw>
                </a:effectLst>
              </a:rPr>
              <a:t> - </a:t>
            </a:r>
            <a:r>
              <a:rPr lang="he-IL" sz="4400" dirty="0" smtClean="0">
                <a:solidFill>
                  <a:srgbClr val="C00000"/>
                </a:solidFill>
                <a:effectLst>
                  <a:outerShdw blurRad="38100" dist="38100" dir="2700000" algn="tl">
                    <a:srgbClr val="000000">
                      <a:alpha val="43137"/>
                    </a:srgbClr>
                  </a:outerShdw>
                </a:effectLst>
              </a:rPr>
              <a:t>ירושלים</a:t>
            </a:r>
            <a:endParaRPr lang="es-ES" sz="4400" dirty="0" smtClean="0">
              <a:solidFill>
                <a:srgbClr val="C00000"/>
              </a:solidFill>
              <a:effectLst>
                <a:outerShdw blurRad="38100" dist="38100" dir="2700000" algn="tl">
                  <a:srgbClr val="000000">
                    <a:alpha val="43137"/>
                  </a:srgbClr>
                </a:outerShdw>
              </a:effectLst>
            </a:endParaRPr>
          </a:p>
        </p:txBody>
      </p:sp>
      <p:sp>
        <p:nvSpPr>
          <p:cNvPr id="17413" name="Text Box 3"/>
          <p:cNvSpPr txBox="1">
            <a:spLocks noChangeArrowheads="1"/>
          </p:cNvSpPr>
          <p:nvPr/>
        </p:nvSpPr>
        <p:spPr bwMode="auto">
          <a:xfrm>
            <a:off x="685800" y="1371600"/>
            <a:ext cx="7772400" cy="4876800"/>
          </a:xfrm>
          <a:prstGeom prst="rect">
            <a:avLst/>
          </a:prstGeom>
          <a:noFill/>
          <a:ln w="9525">
            <a:noFill/>
            <a:round/>
            <a:headEnd/>
            <a:tailEnd/>
          </a:ln>
        </p:spPr>
        <p:txBody>
          <a:bodyPr lIns="90000" tIns="45000" rIns="90000" bIns="45000"/>
          <a:lstStyle/>
          <a:p>
            <a:pPr>
              <a:buFont typeface="Arial" pitchFamily="34" charset="0"/>
              <a:buChar char="•"/>
            </a:pPr>
            <a:endParaRPr lang="es-ES" sz="2400" b="1" dirty="0" smtClean="0">
              <a:solidFill>
                <a:srgbClr val="F7AB21"/>
              </a:solidFill>
            </a:endParaRPr>
          </a:p>
          <a:p>
            <a:pPr>
              <a:buFont typeface="Arial" pitchFamily="34" charset="0"/>
              <a:buChar char="•"/>
            </a:pPr>
            <a:r>
              <a:rPr lang="es-ES" sz="2400" b="1" dirty="0" smtClean="0">
                <a:solidFill>
                  <a:srgbClr val="F7AB21"/>
                </a:solidFill>
              </a:rPr>
              <a:t>Miró alrededor y vio a un joven recogiendo algarrobas de un árbol cercano. </a:t>
            </a:r>
          </a:p>
          <a:p>
            <a:pPr>
              <a:buFont typeface="Arial" pitchFamily="34" charset="0"/>
              <a:buChar char="•"/>
            </a:pPr>
            <a:endParaRPr lang="es-ES" sz="2400" b="1" dirty="0" smtClean="0">
              <a:solidFill>
                <a:srgbClr val="F7AB21"/>
              </a:solidFill>
            </a:endParaRPr>
          </a:p>
          <a:p>
            <a:pPr>
              <a:buFont typeface="Arial" pitchFamily="34" charset="0"/>
              <a:buChar char="•"/>
            </a:pPr>
            <a:r>
              <a:rPr lang="es-ES" sz="2400" b="1" dirty="0" smtClean="0">
                <a:solidFill>
                  <a:srgbClr val="F7AB21"/>
                </a:solidFill>
              </a:rPr>
              <a:t>Él le preguntó si había plantado ese árbol. </a:t>
            </a:r>
          </a:p>
          <a:p>
            <a:pPr>
              <a:buFont typeface="Arial" pitchFamily="34" charset="0"/>
              <a:buChar char="•"/>
            </a:pPr>
            <a:endParaRPr lang="es-ES" sz="2400" b="1" dirty="0" smtClean="0">
              <a:solidFill>
                <a:srgbClr val="F7AB21"/>
              </a:solidFill>
            </a:endParaRPr>
          </a:p>
          <a:p>
            <a:pPr>
              <a:buFont typeface="Arial" pitchFamily="34" charset="0"/>
              <a:buChar char="•"/>
            </a:pPr>
            <a:r>
              <a:rPr lang="es-ES" sz="2400" b="1" dirty="0" smtClean="0">
                <a:solidFill>
                  <a:srgbClr val="F7AB21"/>
                </a:solidFill>
              </a:rPr>
              <a:t>"No", dijo el hombre, "esto fue plantado por mi abuelo, y ahora yo puedo comer de su fruto '. </a:t>
            </a:r>
          </a:p>
          <a:p>
            <a:pPr>
              <a:buFont typeface="Arial" pitchFamily="34" charset="0"/>
              <a:buChar char="•"/>
            </a:pPr>
            <a:endParaRPr lang="es-ES" sz="2400" b="1" dirty="0" smtClean="0">
              <a:solidFill>
                <a:srgbClr val="F7AB21"/>
              </a:solidFill>
            </a:endParaRPr>
          </a:p>
          <a:p>
            <a:pPr>
              <a:buFont typeface="Arial" pitchFamily="34" charset="0"/>
              <a:buChar char="•"/>
            </a:pPr>
            <a:r>
              <a:rPr lang="es-ES" sz="2400" b="1" dirty="0" smtClean="0">
                <a:solidFill>
                  <a:srgbClr val="F7AB21"/>
                </a:solidFill>
              </a:rPr>
              <a:t>Honi caminaba, sin reconocer a nadie, y sin ser reconocido por nadie. </a:t>
            </a:r>
          </a:p>
          <a:p>
            <a:pPr>
              <a:buFont typeface="Arial" pitchFamily="34" charset="0"/>
              <a:buChar char="•"/>
            </a:pPr>
            <a:r>
              <a:rPr lang="es-ES" sz="2400" b="1" dirty="0" smtClean="0">
                <a:solidFill>
                  <a:srgbClr val="F7AB21"/>
                </a:solidFill>
              </a:rPr>
              <a:t>Por último el desea la muerte y se va de este mundo.</a:t>
            </a:r>
          </a:p>
        </p:txBody>
      </p:sp>
    </p:spTree>
  </p:cSld>
  <p:clrMapOvr>
    <a:masterClrMapping/>
  </p:clrMapOvr>
  <p:transition spd="med" advTm="0"/>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1" name="Picture 1"/>
          <p:cNvPicPr>
            <a:picLocks noChangeAspect="1" noChangeArrowheads="1"/>
          </p:cNvPicPr>
          <p:nvPr/>
        </p:nvPicPr>
        <p:blipFill>
          <a:blip r:embed="rId3" cstate="print"/>
          <a:srcRect/>
          <a:stretch>
            <a:fillRect/>
          </a:stretch>
        </p:blipFill>
        <p:spPr bwMode="auto">
          <a:xfrm>
            <a:off x="533400" y="1752600"/>
            <a:ext cx="7297738" cy="4452937"/>
          </a:xfrm>
          <a:prstGeom prst="rect">
            <a:avLst/>
          </a:prstGeom>
          <a:noFill/>
          <a:ln w="9525">
            <a:noFill/>
            <a:round/>
            <a:headEnd/>
            <a:tailEnd/>
          </a:ln>
        </p:spPr>
      </p:pic>
      <p:sp>
        <p:nvSpPr>
          <p:cNvPr id="17412" name="Rectangle 2"/>
          <p:cNvSpPr>
            <a:spLocks noGrp="1" noChangeArrowheads="1"/>
          </p:cNvSpPr>
          <p:nvPr>
            <p:ph type="title"/>
          </p:nvPr>
        </p:nvSpPr>
        <p:spPr>
          <a:xfrm>
            <a:off x="457200" y="274638"/>
            <a:ext cx="8229600" cy="1143000"/>
          </a:xfrm>
        </p:spPr>
        <p:txBody>
          <a:bodyPr>
            <a:normAutofit fontScale="90000"/>
          </a:bodyPr>
          <a:lstStyle/>
          <a:p>
            <a:r>
              <a:rPr lang="es-ES" sz="4400" dirty="0" smtClean="0">
                <a:solidFill>
                  <a:srgbClr val="C00000"/>
                </a:solidFill>
                <a:effectLst>
                  <a:outerShdw blurRad="38100" dist="38100" dir="2700000" algn="tl">
                    <a:srgbClr val="000000">
                      <a:alpha val="43137"/>
                    </a:srgbClr>
                  </a:outerShdw>
                </a:effectLst>
              </a:rPr>
              <a:t>Yerushaláyim</a:t>
            </a:r>
            <a:br>
              <a:rPr lang="es-ES" sz="4400" dirty="0" smtClean="0">
                <a:solidFill>
                  <a:srgbClr val="C00000"/>
                </a:solidFill>
                <a:effectLst>
                  <a:outerShdw blurRad="38100" dist="38100" dir="2700000" algn="tl">
                    <a:srgbClr val="000000">
                      <a:alpha val="43137"/>
                    </a:srgbClr>
                  </a:outerShdw>
                </a:effectLst>
              </a:rPr>
            </a:br>
            <a:r>
              <a:rPr lang="es-ES" sz="4400" dirty="0" smtClean="0">
                <a:solidFill>
                  <a:srgbClr val="C00000"/>
                </a:solidFill>
                <a:effectLst>
                  <a:outerShdw blurRad="38100" dist="38100" dir="2700000" algn="tl">
                    <a:srgbClr val="000000">
                      <a:alpha val="43137"/>
                    </a:srgbClr>
                  </a:outerShdw>
                </a:effectLst>
              </a:rPr>
              <a:t> - </a:t>
            </a:r>
            <a:r>
              <a:rPr lang="he-IL" sz="4400" dirty="0" smtClean="0">
                <a:solidFill>
                  <a:srgbClr val="C00000"/>
                </a:solidFill>
                <a:effectLst>
                  <a:outerShdw blurRad="38100" dist="38100" dir="2700000" algn="tl">
                    <a:srgbClr val="000000">
                      <a:alpha val="43137"/>
                    </a:srgbClr>
                  </a:outerShdw>
                </a:effectLst>
              </a:rPr>
              <a:t>ירושלים</a:t>
            </a:r>
            <a:endParaRPr lang="es-ES" sz="4400" dirty="0" smtClean="0">
              <a:solidFill>
                <a:srgbClr val="C00000"/>
              </a:solidFill>
              <a:effectLst>
                <a:outerShdw blurRad="38100" dist="38100" dir="2700000" algn="tl">
                  <a:srgbClr val="000000">
                    <a:alpha val="43137"/>
                  </a:srgbClr>
                </a:outerShdw>
              </a:effectLst>
            </a:endParaRPr>
          </a:p>
        </p:txBody>
      </p:sp>
      <p:sp>
        <p:nvSpPr>
          <p:cNvPr id="17413" name="Text Box 3"/>
          <p:cNvSpPr txBox="1">
            <a:spLocks noChangeArrowheads="1"/>
          </p:cNvSpPr>
          <p:nvPr/>
        </p:nvSpPr>
        <p:spPr bwMode="auto">
          <a:xfrm>
            <a:off x="685800" y="1371600"/>
            <a:ext cx="7772400" cy="4876800"/>
          </a:xfrm>
          <a:prstGeom prst="rect">
            <a:avLst/>
          </a:prstGeom>
          <a:noFill/>
          <a:ln w="9525">
            <a:noFill/>
            <a:round/>
            <a:headEnd/>
            <a:tailEnd/>
          </a:ln>
        </p:spPr>
        <p:txBody>
          <a:bodyPr lIns="90000" tIns="45000" rIns="90000" bIns="45000"/>
          <a:lstStyle/>
          <a:p>
            <a:pPr>
              <a:buFont typeface="Arial" pitchFamily="34" charset="0"/>
              <a:buChar char="•"/>
            </a:pPr>
            <a:endParaRPr lang="es-ES" sz="2400" b="1" dirty="0" smtClean="0">
              <a:solidFill>
                <a:srgbClr val="F7AB21"/>
              </a:solidFill>
            </a:endParaRPr>
          </a:p>
          <a:p>
            <a:pPr>
              <a:buFont typeface="Arial" pitchFamily="34" charset="0"/>
              <a:buChar char="•"/>
            </a:pPr>
            <a:r>
              <a:rPr lang="es-ES" sz="2400" b="1" dirty="0" smtClean="0">
                <a:solidFill>
                  <a:srgbClr val="F7AB21"/>
                </a:solidFill>
              </a:rPr>
              <a:t>El mensaje de esta historia, es que Honi totalmente había entendido mal la frase en el salmo, "éramos como soñadores '. </a:t>
            </a:r>
          </a:p>
          <a:p>
            <a:pPr>
              <a:buFont typeface="Arial" pitchFamily="34" charset="0"/>
              <a:buChar char="•"/>
            </a:pPr>
            <a:endParaRPr lang="es-ES" sz="2400" b="1" dirty="0" smtClean="0">
              <a:solidFill>
                <a:srgbClr val="F7AB21"/>
              </a:solidFill>
            </a:endParaRPr>
          </a:p>
          <a:p>
            <a:pPr>
              <a:buFont typeface="Arial" pitchFamily="34" charset="0"/>
              <a:buChar char="•"/>
            </a:pPr>
            <a:r>
              <a:rPr lang="es-ES" sz="2400" b="1" dirty="0" smtClean="0">
                <a:solidFill>
                  <a:srgbClr val="F7AB21"/>
                </a:solidFill>
              </a:rPr>
              <a:t>Sin embargo, hay 2 tipos de soñadores. </a:t>
            </a:r>
          </a:p>
          <a:p>
            <a:pPr>
              <a:buFont typeface="Arial" pitchFamily="34" charset="0"/>
              <a:buChar char="•"/>
            </a:pPr>
            <a:endParaRPr lang="es-ES" sz="2400" b="1" dirty="0" smtClean="0">
              <a:solidFill>
                <a:srgbClr val="F7AB21"/>
              </a:solidFill>
            </a:endParaRPr>
          </a:p>
          <a:p>
            <a:pPr>
              <a:buFont typeface="Arial" pitchFamily="34" charset="0"/>
              <a:buChar char="•"/>
            </a:pPr>
            <a:r>
              <a:rPr lang="es-ES" sz="2400" b="1" dirty="0" smtClean="0">
                <a:solidFill>
                  <a:srgbClr val="F7AB21"/>
                </a:solidFill>
              </a:rPr>
              <a:t>Hay un sueño letárgico de los sueños vacíos. </a:t>
            </a:r>
          </a:p>
          <a:p>
            <a:pPr>
              <a:buFont typeface="Arial" pitchFamily="34" charset="0"/>
              <a:buChar char="•"/>
            </a:pPr>
            <a:endParaRPr lang="es-ES" sz="2400" b="1" dirty="0" smtClean="0">
              <a:solidFill>
                <a:srgbClr val="F7AB21"/>
              </a:solidFill>
            </a:endParaRPr>
          </a:p>
          <a:p>
            <a:pPr>
              <a:buFont typeface="Arial" pitchFamily="34" charset="0"/>
              <a:buChar char="•"/>
            </a:pPr>
            <a:r>
              <a:rPr lang="es-ES" sz="2400" b="1" dirty="0" smtClean="0">
                <a:solidFill>
                  <a:srgbClr val="F7AB21"/>
                </a:solidFill>
              </a:rPr>
              <a:t>Pero los sueños de los exiliados eran como los sueños activos de esperanza como el del anciano.</a:t>
            </a:r>
          </a:p>
        </p:txBody>
      </p:sp>
    </p:spTree>
  </p:cSld>
  <p:clrMapOvr>
    <a:masterClrMapping/>
  </p:clrMapOvr>
  <p:transition spd="med" advTm="0"/>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1" name="Picture 1"/>
          <p:cNvPicPr>
            <a:picLocks noChangeAspect="1" noChangeArrowheads="1"/>
          </p:cNvPicPr>
          <p:nvPr/>
        </p:nvPicPr>
        <p:blipFill>
          <a:blip r:embed="rId3" cstate="print"/>
          <a:srcRect/>
          <a:stretch>
            <a:fillRect/>
          </a:stretch>
        </p:blipFill>
        <p:spPr bwMode="auto">
          <a:xfrm>
            <a:off x="533400" y="1752600"/>
            <a:ext cx="7297738" cy="4452937"/>
          </a:xfrm>
          <a:prstGeom prst="rect">
            <a:avLst/>
          </a:prstGeom>
          <a:noFill/>
          <a:ln w="9525">
            <a:noFill/>
            <a:round/>
            <a:headEnd/>
            <a:tailEnd/>
          </a:ln>
        </p:spPr>
      </p:pic>
      <p:sp>
        <p:nvSpPr>
          <p:cNvPr id="17412" name="Rectangle 2"/>
          <p:cNvSpPr>
            <a:spLocks noGrp="1" noChangeArrowheads="1"/>
          </p:cNvSpPr>
          <p:nvPr>
            <p:ph type="title"/>
          </p:nvPr>
        </p:nvSpPr>
        <p:spPr>
          <a:xfrm>
            <a:off x="457200" y="274638"/>
            <a:ext cx="8229600" cy="1143000"/>
          </a:xfrm>
        </p:spPr>
        <p:txBody>
          <a:bodyPr>
            <a:normAutofit fontScale="90000"/>
          </a:bodyPr>
          <a:lstStyle/>
          <a:p>
            <a:r>
              <a:rPr lang="es-ES" sz="4400" dirty="0" smtClean="0">
                <a:solidFill>
                  <a:srgbClr val="C00000"/>
                </a:solidFill>
                <a:effectLst>
                  <a:outerShdw blurRad="38100" dist="38100" dir="2700000" algn="tl">
                    <a:srgbClr val="000000">
                      <a:alpha val="43137"/>
                    </a:srgbClr>
                  </a:outerShdw>
                </a:effectLst>
              </a:rPr>
              <a:t>Yerushaláyim</a:t>
            </a:r>
            <a:br>
              <a:rPr lang="es-ES" sz="4400" dirty="0" smtClean="0">
                <a:solidFill>
                  <a:srgbClr val="C00000"/>
                </a:solidFill>
                <a:effectLst>
                  <a:outerShdw blurRad="38100" dist="38100" dir="2700000" algn="tl">
                    <a:srgbClr val="000000">
                      <a:alpha val="43137"/>
                    </a:srgbClr>
                  </a:outerShdw>
                </a:effectLst>
              </a:rPr>
            </a:br>
            <a:r>
              <a:rPr lang="es-ES" sz="4400" dirty="0" smtClean="0">
                <a:solidFill>
                  <a:srgbClr val="C00000"/>
                </a:solidFill>
                <a:effectLst>
                  <a:outerShdw blurRad="38100" dist="38100" dir="2700000" algn="tl">
                    <a:srgbClr val="000000">
                      <a:alpha val="43137"/>
                    </a:srgbClr>
                  </a:outerShdw>
                </a:effectLst>
              </a:rPr>
              <a:t> - </a:t>
            </a:r>
            <a:r>
              <a:rPr lang="he-IL" sz="4400" dirty="0" smtClean="0">
                <a:solidFill>
                  <a:srgbClr val="C00000"/>
                </a:solidFill>
                <a:effectLst>
                  <a:outerShdw blurRad="38100" dist="38100" dir="2700000" algn="tl">
                    <a:srgbClr val="000000">
                      <a:alpha val="43137"/>
                    </a:srgbClr>
                  </a:outerShdw>
                </a:effectLst>
              </a:rPr>
              <a:t>ירושלים</a:t>
            </a:r>
            <a:endParaRPr lang="es-ES" sz="4400" dirty="0" smtClean="0">
              <a:solidFill>
                <a:srgbClr val="C00000"/>
              </a:solidFill>
              <a:effectLst>
                <a:outerShdw blurRad="38100" dist="38100" dir="2700000" algn="tl">
                  <a:srgbClr val="000000">
                    <a:alpha val="43137"/>
                  </a:srgbClr>
                </a:outerShdw>
              </a:effectLst>
            </a:endParaRPr>
          </a:p>
        </p:txBody>
      </p:sp>
      <p:sp>
        <p:nvSpPr>
          <p:cNvPr id="17413" name="Text Box 3"/>
          <p:cNvSpPr txBox="1">
            <a:spLocks noChangeArrowheads="1"/>
          </p:cNvSpPr>
          <p:nvPr/>
        </p:nvSpPr>
        <p:spPr bwMode="auto">
          <a:xfrm>
            <a:off x="685800" y="1371600"/>
            <a:ext cx="7772400" cy="4876800"/>
          </a:xfrm>
          <a:prstGeom prst="rect">
            <a:avLst/>
          </a:prstGeom>
          <a:noFill/>
          <a:ln w="9525">
            <a:noFill/>
            <a:round/>
            <a:headEnd/>
            <a:tailEnd/>
          </a:ln>
        </p:spPr>
        <p:txBody>
          <a:bodyPr lIns="90000" tIns="45000" rIns="90000" bIns="45000"/>
          <a:lstStyle/>
          <a:p>
            <a:endParaRPr lang="es-ES" sz="2400" b="1" dirty="0" smtClean="0">
              <a:solidFill>
                <a:srgbClr val="F7AB21"/>
              </a:solidFill>
            </a:endParaRPr>
          </a:p>
          <a:p>
            <a:pPr>
              <a:buFont typeface="Arial" pitchFamily="34" charset="0"/>
              <a:buChar char="•"/>
            </a:pPr>
            <a:r>
              <a:rPr lang="es-ES" sz="2400" b="1" dirty="0" smtClean="0">
                <a:solidFill>
                  <a:srgbClr val="F7AB21"/>
                </a:solidFill>
              </a:rPr>
              <a:t> Este hombre no era un activista ni un luchador como Akiva. </a:t>
            </a:r>
          </a:p>
          <a:p>
            <a:pPr>
              <a:buFont typeface="Arial" pitchFamily="34" charset="0"/>
              <a:buChar char="•"/>
            </a:pPr>
            <a:r>
              <a:rPr lang="es-ES" sz="2400" b="1" dirty="0" smtClean="0">
                <a:solidFill>
                  <a:srgbClr val="F7AB21"/>
                </a:solidFill>
              </a:rPr>
              <a:t>Sin embargo, en su forma tranquila y suave, se preparó la tierra, y plantó. </a:t>
            </a:r>
          </a:p>
          <a:p>
            <a:pPr>
              <a:buFont typeface="Arial" pitchFamily="34" charset="0"/>
              <a:buChar char="•"/>
            </a:pPr>
            <a:endParaRPr lang="es-ES" sz="2400" b="1" dirty="0" smtClean="0">
              <a:solidFill>
                <a:srgbClr val="F7AB21"/>
              </a:solidFill>
            </a:endParaRPr>
          </a:p>
          <a:p>
            <a:pPr>
              <a:buFont typeface="Arial" pitchFamily="34" charset="0"/>
              <a:buChar char="•"/>
            </a:pPr>
            <a:r>
              <a:rPr lang="es-ES" sz="2400" b="1" dirty="0" smtClean="0">
                <a:solidFill>
                  <a:srgbClr val="F7AB21"/>
                </a:solidFill>
              </a:rPr>
              <a:t>Él sentó las bases para el sostenimiento de una generación futura que se beneficiarían de su contribución tranquila.</a:t>
            </a:r>
          </a:p>
          <a:p>
            <a:pPr>
              <a:buFont typeface="Arial" pitchFamily="34" charset="0"/>
              <a:buChar char="•"/>
            </a:pPr>
            <a:endParaRPr lang="es-ES" sz="2400" b="1" dirty="0" smtClean="0">
              <a:solidFill>
                <a:srgbClr val="F7AB21"/>
              </a:solidFill>
            </a:endParaRPr>
          </a:p>
          <a:p>
            <a:pPr>
              <a:buFont typeface="Arial" pitchFamily="34" charset="0"/>
              <a:buChar char="•"/>
            </a:pPr>
            <a:r>
              <a:rPr lang="es-ES" sz="2400" b="1" dirty="0" smtClean="0">
                <a:solidFill>
                  <a:srgbClr val="F7AB21"/>
                </a:solidFill>
              </a:rPr>
              <a:t>El hizo los sueños un sueño. </a:t>
            </a:r>
          </a:p>
          <a:p>
            <a:pPr>
              <a:buFont typeface="Arial" pitchFamily="34" charset="0"/>
              <a:buChar char="•"/>
            </a:pPr>
            <a:r>
              <a:rPr lang="es-ES" sz="2400" b="1" dirty="0" smtClean="0">
                <a:solidFill>
                  <a:srgbClr val="F7AB21"/>
                </a:solidFill>
              </a:rPr>
              <a:t>Los soñadores del exilio también soñaban; un sueño de la creencia de que un día se logrará el ideal. </a:t>
            </a:r>
          </a:p>
          <a:p>
            <a:pPr>
              <a:buFont typeface="Arial" pitchFamily="34" charset="0"/>
              <a:buChar char="•"/>
            </a:pPr>
            <a:endParaRPr lang="es-ES" sz="2400" b="1" dirty="0" smtClean="0">
              <a:solidFill>
                <a:srgbClr val="F7AB21"/>
              </a:solidFill>
            </a:endParaRPr>
          </a:p>
        </p:txBody>
      </p:sp>
    </p:spTree>
  </p:cSld>
  <p:clrMapOvr>
    <a:masterClrMapping/>
  </p:clrMapOvr>
  <p:transition spd="med" advTm="0"/>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1" name="Picture 1"/>
          <p:cNvPicPr>
            <a:picLocks noChangeAspect="1" noChangeArrowheads="1"/>
          </p:cNvPicPr>
          <p:nvPr/>
        </p:nvPicPr>
        <p:blipFill>
          <a:blip r:embed="rId3" cstate="print"/>
          <a:srcRect/>
          <a:stretch>
            <a:fillRect/>
          </a:stretch>
        </p:blipFill>
        <p:spPr bwMode="auto">
          <a:xfrm>
            <a:off x="533400" y="1752600"/>
            <a:ext cx="7297738" cy="4452937"/>
          </a:xfrm>
          <a:prstGeom prst="rect">
            <a:avLst/>
          </a:prstGeom>
          <a:noFill/>
          <a:ln w="9525">
            <a:noFill/>
            <a:round/>
            <a:headEnd/>
            <a:tailEnd/>
          </a:ln>
        </p:spPr>
      </p:pic>
      <p:sp>
        <p:nvSpPr>
          <p:cNvPr id="17412" name="Rectangle 2"/>
          <p:cNvSpPr>
            <a:spLocks noGrp="1" noChangeArrowheads="1"/>
          </p:cNvSpPr>
          <p:nvPr>
            <p:ph type="title"/>
          </p:nvPr>
        </p:nvSpPr>
        <p:spPr>
          <a:xfrm>
            <a:off x="457200" y="274638"/>
            <a:ext cx="8229600" cy="1143000"/>
          </a:xfrm>
        </p:spPr>
        <p:txBody>
          <a:bodyPr>
            <a:normAutofit fontScale="90000"/>
          </a:bodyPr>
          <a:lstStyle/>
          <a:p>
            <a:r>
              <a:rPr lang="es-ES" sz="4400" dirty="0" smtClean="0">
                <a:solidFill>
                  <a:srgbClr val="C00000"/>
                </a:solidFill>
                <a:effectLst>
                  <a:outerShdw blurRad="38100" dist="38100" dir="2700000" algn="tl">
                    <a:srgbClr val="000000">
                      <a:alpha val="43137"/>
                    </a:srgbClr>
                  </a:outerShdw>
                </a:effectLst>
              </a:rPr>
              <a:t>Yerushaláyim</a:t>
            </a:r>
            <a:br>
              <a:rPr lang="es-ES" sz="4400" dirty="0" smtClean="0">
                <a:solidFill>
                  <a:srgbClr val="C00000"/>
                </a:solidFill>
                <a:effectLst>
                  <a:outerShdw blurRad="38100" dist="38100" dir="2700000" algn="tl">
                    <a:srgbClr val="000000">
                      <a:alpha val="43137"/>
                    </a:srgbClr>
                  </a:outerShdw>
                </a:effectLst>
              </a:rPr>
            </a:br>
            <a:r>
              <a:rPr lang="es-ES" sz="4400" dirty="0" smtClean="0">
                <a:solidFill>
                  <a:srgbClr val="C00000"/>
                </a:solidFill>
                <a:effectLst>
                  <a:outerShdw blurRad="38100" dist="38100" dir="2700000" algn="tl">
                    <a:srgbClr val="000000">
                      <a:alpha val="43137"/>
                    </a:srgbClr>
                  </a:outerShdw>
                </a:effectLst>
              </a:rPr>
              <a:t> - </a:t>
            </a:r>
            <a:r>
              <a:rPr lang="he-IL" sz="4400" dirty="0" smtClean="0">
                <a:solidFill>
                  <a:srgbClr val="C00000"/>
                </a:solidFill>
                <a:effectLst>
                  <a:outerShdw blurRad="38100" dist="38100" dir="2700000" algn="tl">
                    <a:srgbClr val="000000">
                      <a:alpha val="43137"/>
                    </a:srgbClr>
                  </a:outerShdw>
                </a:effectLst>
              </a:rPr>
              <a:t>ירושלים</a:t>
            </a:r>
            <a:endParaRPr lang="es-ES" sz="4400" dirty="0" smtClean="0">
              <a:solidFill>
                <a:srgbClr val="C00000"/>
              </a:solidFill>
              <a:effectLst>
                <a:outerShdw blurRad="38100" dist="38100" dir="2700000" algn="tl">
                  <a:srgbClr val="000000">
                    <a:alpha val="43137"/>
                  </a:srgbClr>
                </a:outerShdw>
              </a:effectLst>
            </a:endParaRPr>
          </a:p>
        </p:txBody>
      </p:sp>
      <p:sp>
        <p:nvSpPr>
          <p:cNvPr id="17413" name="Text Box 3"/>
          <p:cNvSpPr txBox="1">
            <a:spLocks noChangeArrowheads="1"/>
          </p:cNvSpPr>
          <p:nvPr/>
        </p:nvSpPr>
        <p:spPr bwMode="auto">
          <a:xfrm>
            <a:off x="685800" y="1371600"/>
            <a:ext cx="7772400" cy="4876800"/>
          </a:xfrm>
          <a:prstGeom prst="rect">
            <a:avLst/>
          </a:prstGeom>
          <a:noFill/>
          <a:ln w="9525">
            <a:noFill/>
            <a:round/>
            <a:headEnd/>
            <a:tailEnd/>
          </a:ln>
        </p:spPr>
        <p:txBody>
          <a:bodyPr lIns="90000" tIns="45000" rIns="90000" bIns="45000"/>
          <a:lstStyle/>
          <a:p>
            <a:pPr>
              <a:buFont typeface="Arial" pitchFamily="34" charset="0"/>
              <a:buChar char="•"/>
            </a:pPr>
            <a:endParaRPr lang="es-ES" sz="2400" b="1" dirty="0" smtClean="0">
              <a:solidFill>
                <a:srgbClr val="F7AB21"/>
              </a:solidFill>
            </a:endParaRPr>
          </a:p>
          <a:p>
            <a:pPr>
              <a:buFont typeface="Arial" pitchFamily="34" charset="0"/>
              <a:buChar char="•"/>
            </a:pPr>
            <a:r>
              <a:rPr lang="es-ES" sz="2400" b="1" dirty="0" smtClean="0">
                <a:solidFill>
                  <a:srgbClr val="F7AB21"/>
                </a:solidFill>
              </a:rPr>
              <a:t>Tal vez no de forma rápida, tal vez no por su lado, y quizás ellos nunca vivan para verlo. </a:t>
            </a:r>
          </a:p>
          <a:p>
            <a:pPr>
              <a:buFont typeface="Arial" pitchFamily="34" charset="0"/>
              <a:buChar char="•"/>
            </a:pPr>
            <a:endParaRPr lang="es-ES" sz="2400" b="1" dirty="0" smtClean="0">
              <a:solidFill>
                <a:srgbClr val="F7AB21"/>
              </a:solidFill>
            </a:endParaRPr>
          </a:p>
          <a:p>
            <a:pPr>
              <a:buFont typeface="Arial" pitchFamily="34" charset="0"/>
              <a:buChar char="•"/>
            </a:pPr>
            <a:r>
              <a:rPr lang="es-ES" sz="2400" b="1" dirty="0" smtClean="0">
                <a:solidFill>
                  <a:srgbClr val="F7AB21"/>
                </a:solidFill>
              </a:rPr>
              <a:t>Pero al igual que este anciano, estos soñadores sabían que iban a ser llevados un poco más cerca, por su aporte de amor y generosidad de espíritu.</a:t>
            </a:r>
          </a:p>
          <a:p>
            <a:pPr>
              <a:buFont typeface="Arial" pitchFamily="34" charset="0"/>
              <a:buChar char="•"/>
            </a:pPr>
            <a:endParaRPr lang="es-ES" sz="2400" b="1" dirty="0" smtClean="0">
              <a:solidFill>
                <a:srgbClr val="F7AB21"/>
              </a:solidFill>
            </a:endParaRPr>
          </a:p>
          <a:p>
            <a:pPr>
              <a:buFont typeface="Arial" pitchFamily="34" charset="0"/>
              <a:buChar char="•"/>
            </a:pPr>
            <a:r>
              <a:rPr lang="es-ES" sz="2400" b="1" dirty="0" smtClean="0">
                <a:solidFill>
                  <a:srgbClr val="F7AB21"/>
                </a:solidFill>
              </a:rPr>
              <a:t> Honi no entendía estos soñadores. De hecho este tipo de soñadores realmente trajeron el día en que "Dios volvió a Sión '. </a:t>
            </a:r>
          </a:p>
          <a:p>
            <a:pPr>
              <a:buFont typeface="Arial" pitchFamily="34" charset="0"/>
              <a:buChar char="•"/>
            </a:pPr>
            <a:r>
              <a:rPr lang="es-ES" sz="2400" b="1" dirty="0" smtClean="0">
                <a:solidFill>
                  <a:srgbClr val="F7AB21"/>
                </a:solidFill>
              </a:rPr>
              <a:t>Honi fue castigado por un sueño del olvido y se despertó con una vida vacía. Pero el sueño del anciano dio sus frutos.</a:t>
            </a:r>
          </a:p>
        </p:txBody>
      </p:sp>
    </p:spTree>
  </p:cSld>
  <p:clrMapOvr>
    <a:masterClrMapping/>
  </p:clrMapOvr>
  <p:transition spd="med" advTm="0"/>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1" name="Picture 1"/>
          <p:cNvPicPr>
            <a:picLocks noChangeAspect="1" noChangeArrowheads="1"/>
          </p:cNvPicPr>
          <p:nvPr/>
        </p:nvPicPr>
        <p:blipFill>
          <a:blip r:embed="rId3" cstate="print"/>
          <a:srcRect/>
          <a:stretch>
            <a:fillRect/>
          </a:stretch>
        </p:blipFill>
        <p:spPr bwMode="auto">
          <a:xfrm>
            <a:off x="533400" y="1752600"/>
            <a:ext cx="7297738" cy="4452937"/>
          </a:xfrm>
          <a:prstGeom prst="rect">
            <a:avLst/>
          </a:prstGeom>
          <a:noFill/>
          <a:ln w="9525">
            <a:noFill/>
            <a:round/>
            <a:headEnd/>
            <a:tailEnd/>
          </a:ln>
        </p:spPr>
      </p:pic>
      <p:sp>
        <p:nvSpPr>
          <p:cNvPr id="17412" name="Rectangle 2"/>
          <p:cNvSpPr>
            <a:spLocks noGrp="1" noChangeArrowheads="1"/>
          </p:cNvSpPr>
          <p:nvPr>
            <p:ph type="title"/>
          </p:nvPr>
        </p:nvSpPr>
        <p:spPr>
          <a:xfrm>
            <a:off x="457200" y="274638"/>
            <a:ext cx="8229600" cy="1143000"/>
          </a:xfrm>
        </p:spPr>
        <p:txBody>
          <a:bodyPr>
            <a:normAutofit fontScale="90000"/>
          </a:bodyPr>
          <a:lstStyle/>
          <a:p>
            <a:r>
              <a:rPr lang="es-ES" sz="4400" dirty="0" smtClean="0">
                <a:solidFill>
                  <a:srgbClr val="C00000"/>
                </a:solidFill>
                <a:effectLst>
                  <a:outerShdw blurRad="38100" dist="38100" dir="2700000" algn="tl">
                    <a:srgbClr val="000000">
                      <a:alpha val="43137"/>
                    </a:srgbClr>
                  </a:outerShdw>
                </a:effectLst>
              </a:rPr>
              <a:t>Yerushaláyim</a:t>
            </a:r>
            <a:br>
              <a:rPr lang="es-ES" sz="4400" dirty="0" smtClean="0">
                <a:solidFill>
                  <a:srgbClr val="C00000"/>
                </a:solidFill>
                <a:effectLst>
                  <a:outerShdw blurRad="38100" dist="38100" dir="2700000" algn="tl">
                    <a:srgbClr val="000000">
                      <a:alpha val="43137"/>
                    </a:srgbClr>
                  </a:outerShdw>
                </a:effectLst>
              </a:rPr>
            </a:br>
            <a:r>
              <a:rPr lang="es-ES" sz="4400" dirty="0" smtClean="0">
                <a:solidFill>
                  <a:srgbClr val="C00000"/>
                </a:solidFill>
                <a:effectLst>
                  <a:outerShdw blurRad="38100" dist="38100" dir="2700000" algn="tl">
                    <a:srgbClr val="000000">
                      <a:alpha val="43137"/>
                    </a:srgbClr>
                  </a:outerShdw>
                </a:effectLst>
              </a:rPr>
              <a:t> - </a:t>
            </a:r>
            <a:r>
              <a:rPr lang="he-IL" sz="4400" dirty="0" smtClean="0">
                <a:solidFill>
                  <a:srgbClr val="C00000"/>
                </a:solidFill>
                <a:effectLst>
                  <a:outerShdw blurRad="38100" dist="38100" dir="2700000" algn="tl">
                    <a:srgbClr val="000000">
                      <a:alpha val="43137"/>
                    </a:srgbClr>
                  </a:outerShdw>
                </a:effectLst>
              </a:rPr>
              <a:t>ירושלים</a:t>
            </a:r>
            <a:endParaRPr lang="es-ES" sz="4400" dirty="0" smtClean="0">
              <a:solidFill>
                <a:srgbClr val="C00000"/>
              </a:solidFill>
              <a:effectLst>
                <a:outerShdw blurRad="38100" dist="38100" dir="2700000" algn="tl">
                  <a:srgbClr val="000000">
                    <a:alpha val="43137"/>
                  </a:srgbClr>
                </a:outerShdw>
              </a:effectLst>
            </a:endParaRPr>
          </a:p>
        </p:txBody>
      </p:sp>
      <p:sp>
        <p:nvSpPr>
          <p:cNvPr id="17413" name="Text Box 3"/>
          <p:cNvSpPr txBox="1">
            <a:spLocks noChangeArrowheads="1"/>
          </p:cNvSpPr>
          <p:nvPr/>
        </p:nvSpPr>
        <p:spPr bwMode="auto">
          <a:xfrm>
            <a:off x="685800" y="1371600"/>
            <a:ext cx="7772400" cy="4876800"/>
          </a:xfrm>
          <a:prstGeom prst="rect">
            <a:avLst/>
          </a:prstGeom>
          <a:noFill/>
          <a:ln w="9525">
            <a:noFill/>
            <a:round/>
            <a:headEnd/>
            <a:tailEnd/>
          </a:ln>
        </p:spPr>
        <p:txBody>
          <a:bodyPr lIns="90000" tIns="45000" rIns="90000" bIns="45000"/>
          <a:lstStyle/>
          <a:p>
            <a:pPr>
              <a:buFont typeface="Arial" pitchFamily="34" charset="0"/>
              <a:buChar char="•"/>
            </a:pPr>
            <a:endParaRPr lang="es-ES" sz="2400" b="1" dirty="0" smtClean="0">
              <a:solidFill>
                <a:srgbClr val="F7AB21"/>
              </a:solidFill>
            </a:endParaRPr>
          </a:p>
          <a:p>
            <a:pPr>
              <a:buFont typeface="Arial" pitchFamily="34" charset="0"/>
              <a:buChar char="•"/>
            </a:pPr>
            <a:r>
              <a:rPr lang="es-ES" sz="2400" b="1" dirty="0" smtClean="0">
                <a:solidFill>
                  <a:srgbClr val="F7AB21"/>
                </a:solidFill>
              </a:rPr>
              <a:t>Cada uno de nosotros puede ser como este anciano. </a:t>
            </a:r>
          </a:p>
          <a:p>
            <a:pPr>
              <a:buFont typeface="Arial" pitchFamily="34" charset="0"/>
              <a:buChar char="•"/>
            </a:pPr>
            <a:endParaRPr lang="es-ES" sz="2400" b="1" dirty="0" smtClean="0">
              <a:solidFill>
                <a:srgbClr val="F7AB21"/>
              </a:solidFill>
            </a:endParaRPr>
          </a:p>
          <a:p>
            <a:pPr>
              <a:buFont typeface="Arial" pitchFamily="34" charset="0"/>
              <a:buChar char="•"/>
            </a:pPr>
            <a:r>
              <a:rPr lang="es-ES" sz="2400" b="1" dirty="0" smtClean="0">
                <a:solidFill>
                  <a:srgbClr val="F7AB21"/>
                </a:solidFill>
              </a:rPr>
              <a:t>Todo el mundo ha oído la promesa profética que "Sión será redimida por la justicia, y sus retornados por la caridad '. </a:t>
            </a:r>
          </a:p>
          <a:p>
            <a:pPr>
              <a:buFont typeface="Arial" pitchFamily="34" charset="0"/>
              <a:buChar char="•"/>
            </a:pPr>
            <a:endParaRPr lang="es-ES" sz="2400" b="1" dirty="0" smtClean="0">
              <a:solidFill>
                <a:srgbClr val="F7AB21"/>
              </a:solidFill>
            </a:endParaRPr>
          </a:p>
          <a:p>
            <a:pPr>
              <a:buFont typeface="Arial" pitchFamily="34" charset="0"/>
              <a:buChar char="•"/>
            </a:pPr>
            <a:r>
              <a:rPr lang="es-ES" sz="2400" b="1" dirty="0" smtClean="0">
                <a:solidFill>
                  <a:srgbClr val="F7AB21"/>
                </a:solidFill>
              </a:rPr>
              <a:t>Cada uno de nosotros puede tener un sueño apacible de este nuevo día, a ser llevado más cerca de nuestros pequeñas pero significativas acciones.</a:t>
            </a:r>
          </a:p>
          <a:p>
            <a:pPr>
              <a:buFont typeface="Arial" pitchFamily="34" charset="0"/>
              <a:buChar char="•"/>
            </a:pPr>
            <a:endParaRPr lang="es-ES" sz="2400" b="1" dirty="0" smtClean="0">
              <a:solidFill>
                <a:srgbClr val="F7AB21"/>
              </a:solidFill>
            </a:endParaRPr>
          </a:p>
          <a:p>
            <a:pPr>
              <a:buFont typeface="Arial" pitchFamily="34" charset="0"/>
              <a:buChar char="•"/>
            </a:pPr>
            <a:r>
              <a:rPr lang="es-ES" sz="2400" b="1" dirty="0" smtClean="0">
                <a:solidFill>
                  <a:srgbClr val="F7AB21"/>
                </a:solidFill>
              </a:rPr>
              <a:t>Siempre que nos esforzamos para llevar una vida honesta en los negocios y la comunidad.</a:t>
            </a:r>
          </a:p>
        </p:txBody>
      </p:sp>
    </p:spTree>
  </p:cSld>
  <p:clrMapOvr>
    <a:masterClrMapping/>
  </p:clrMapOvr>
  <p:transition spd="med" advTm="0"/>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1" name="Picture 1"/>
          <p:cNvPicPr>
            <a:picLocks noChangeAspect="1" noChangeArrowheads="1"/>
          </p:cNvPicPr>
          <p:nvPr/>
        </p:nvPicPr>
        <p:blipFill>
          <a:blip r:embed="rId3" cstate="print"/>
          <a:srcRect/>
          <a:stretch>
            <a:fillRect/>
          </a:stretch>
        </p:blipFill>
        <p:spPr bwMode="auto">
          <a:xfrm>
            <a:off x="533400" y="1752600"/>
            <a:ext cx="7297738" cy="4452937"/>
          </a:xfrm>
          <a:prstGeom prst="rect">
            <a:avLst/>
          </a:prstGeom>
          <a:noFill/>
          <a:ln w="9525">
            <a:noFill/>
            <a:round/>
            <a:headEnd/>
            <a:tailEnd/>
          </a:ln>
        </p:spPr>
      </p:pic>
      <p:sp>
        <p:nvSpPr>
          <p:cNvPr id="17412" name="Rectangle 2"/>
          <p:cNvSpPr>
            <a:spLocks noGrp="1" noChangeArrowheads="1"/>
          </p:cNvSpPr>
          <p:nvPr>
            <p:ph type="title"/>
          </p:nvPr>
        </p:nvSpPr>
        <p:spPr>
          <a:xfrm>
            <a:off x="457200" y="274638"/>
            <a:ext cx="8229600" cy="1143000"/>
          </a:xfrm>
        </p:spPr>
        <p:txBody>
          <a:bodyPr>
            <a:normAutofit fontScale="90000"/>
          </a:bodyPr>
          <a:lstStyle/>
          <a:p>
            <a:r>
              <a:rPr lang="es-ES" sz="4400" dirty="0" smtClean="0">
                <a:solidFill>
                  <a:srgbClr val="C00000"/>
                </a:solidFill>
                <a:effectLst>
                  <a:outerShdw blurRad="38100" dist="38100" dir="2700000" algn="tl">
                    <a:srgbClr val="000000">
                      <a:alpha val="43137"/>
                    </a:srgbClr>
                  </a:outerShdw>
                </a:effectLst>
              </a:rPr>
              <a:t>Yerushaláyim</a:t>
            </a:r>
            <a:br>
              <a:rPr lang="es-ES" sz="4400" dirty="0" smtClean="0">
                <a:solidFill>
                  <a:srgbClr val="C00000"/>
                </a:solidFill>
                <a:effectLst>
                  <a:outerShdw blurRad="38100" dist="38100" dir="2700000" algn="tl">
                    <a:srgbClr val="000000">
                      <a:alpha val="43137"/>
                    </a:srgbClr>
                  </a:outerShdw>
                </a:effectLst>
              </a:rPr>
            </a:br>
            <a:r>
              <a:rPr lang="es-ES" sz="4400" dirty="0" smtClean="0">
                <a:solidFill>
                  <a:srgbClr val="C00000"/>
                </a:solidFill>
                <a:effectLst>
                  <a:outerShdw blurRad="38100" dist="38100" dir="2700000" algn="tl">
                    <a:srgbClr val="000000">
                      <a:alpha val="43137"/>
                    </a:srgbClr>
                  </a:outerShdw>
                </a:effectLst>
              </a:rPr>
              <a:t> - </a:t>
            </a:r>
            <a:r>
              <a:rPr lang="he-IL" sz="4400" dirty="0" smtClean="0">
                <a:solidFill>
                  <a:srgbClr val="C00000"/>
                </a:solidFill>
                <a:effectLst>
                  <a:outerShdw blurRad="38100" dist="38100" dir="2700000" algn="tl">
                    <a:srgbClr val="000000">
                      <a:alpha val="43137"/>
                    </a:srgbClr>
                  </a:outerShdw>
                </a:effectLst>
              </a:rPr>
              <a:t>ירושלים</a:t>
            </a:r>
            <a:endParaRPr lang="es-ES" sz="4400" dirty="0" smtClean="0">
              <a:solidFill>
                <a:srgbClr val="C00000"/>
              </a:solidFill>
              <a:effectLst>
                <a:outerShdw blurRad="38100" dist="38100" dir="2700000" algn="tl">
                  <a:srgbClr val="000000">
                    <a:alpha val="43137"/>
                  </a:srgbClr>
                </a:outerShdw>
              </a:effectLst>
            </a:endParaRPr>
          </a:p>
        </p:txBody>
      </p:sp>
      <p:sp>
        <p:nvSpPr>
          <p:cNvPr id="17413" name="Text Box 3"/>
          <p:cNvSpPr txBox="1">
            <a:spLocks noChangeArrowheads="1"/>
          </p:cNvSpPr>
          <p:nvPr/>
        </p:nvSpPr>
        <p:spPr bwMode="auto">
          <a:xfrm>
            <a:off x="685800" y="1371600"/>
            <a:ext cx="7772400" cy="4876800"/>
          </a:xfrm>
          <a:prstGeom prst="rect">
            <a:avLst/>
          </a:prstGeom>
          <a:noFill/>
          <a:ln w="9525">
            <a:noFill/>
            <a:round/>
            <a:headEnd/>
            <a:tailEnd/>
          </a:ln>
        </p:spPr>
        <p:txBody>
          <a:bodyPr lIns="90000" tIns="45000" rIns="90000" bIns="45000"/>
          <a:lstStyle/>
          <a:p>
            <a:pPr>
              <a:buFont typeface="Arial" pitchFamily="34" charset="0"/>
              <a:buChar char="•"/>
            </a:pPr>
            <a:endParaRPr lang="es-ES" sz="2400" b="1" dirty="0" smtClean="0">
              <a:solidFill>
                <a:srgbClr val="F7AB21"/>
              </a:solidFill>
            </a:endParaRPr>
          </a:p>
          <a:p>
            <a:pPr>
              <a:buFont typeface="Arial" pitchFamily="34" charset="0"/>
              <a:buChar char="•"/>
            </a:pPr>
            <a:r>
              <a:rPr lang="es-ES" sz="2400" b="1" dirty="0" smtClean="0">
                <a:solidFill>
                  <a:srgbClr val="F7AB21"/>
                </a:solidFill>
              </a:rPr>
              <a:t>Siempre que insistamos en que el </a:t>
            </a:r>
            <a:r>
              <a:rPr lang="es-ES" sz="2400" b="1" dirty="0" err="1" smtClean="0">
                <a:solidFill>
                  <a:srgbClr val="F7AB21"/>
                </a:solidFill>
              </a:rPr>
              <a:t>Rabinato</a:t>
            </a:r>
            <a:r>
              <a:rPr lang="es-ES" sz="2400" b="1" dirty="0" smtClean="0">
                <a:solidFill>
                  <a:srgbClr val="F7AB21"/>
                </a:solidFill>
              </a:rPr>
              <a:t> acuda en ayuda de las esposas abandonadas y tratar con cuidado con los conversos.</a:t>
            </a:r>
          </a:p>
          <a:p>
            <a:pPr>
              <a:buFont typeface="Arial" pitchFamily="34" charset="0"/>
              <a:buChar char="•"/>
            </a:pPr>
            <a:endParaRPr lang="es-ES" sz="2400" b="1" dirty="0" smtClean="0">
              <a:solidFill>
                <a:srgbClr val="F7AB21"/>
              </a:solidFill>
            </a:endParaRPr>
          </a:p>
          <a:p>
            <a:pPr>
              <a:buFont typeface="Arial" pitchFamily="34" charset="0"/>
              <a:buChar char="•"/>
            </a:pPr>
            <a:r>
              <a:rPr lang="es-ES" sz="2400" b="1" dirty="0" smtClean="0">
                <a:solidFill>
                  <a:srgbClr val="F7AB21"/>
                </a:solidFill>
              </a:rPr>
              <a:t>Cada vez que indicamos el camino para nuestro gobierno para tratar amablemente con los inmigrantes y los de fuera.</a:t>
            </a:r>
          </a:p>
          <a:p>
            <a:pPr>
              <a:buFont typeface="Arial" pitchFamily="34" charset="0"/>
              <a:buChar char="•"/>
            </a:pPr>
            <a:endParaRPr lang="es-ES" sz="2400" b="1" dirty="0" smtClean="0">
              <a:solidFill>
                <a:srgbClr val="F7AB21"/>
              </a:solidFill>
            </a:endParaRPr>
          </a:p>
          <a:p>
            <a:pPr>
              <a:buFont typeface="Arial" pitchFamily="34" charset="0"/>
              <a:buChar char="•"/>
            </a:pPr>
            <a:r>
              <a:rPr lang="es-ES" sz="2400" b="1" dirty="0" smtClean="0">
                <a:solidFill>
                  <a:srgbClr val="F7AB21"/>
                </a:solidFill>
              </a:rPr>
              <a:t>Cada vez que ayudamos a las actividades de grupos como </a:t>
            </a:r>
            <a:r>
              <a:rPr lang="es-ES" sz="2400" b="1" dirty="0" err="1" smtClean="0">
                <a:solidFill>
                  <a:srgbClr val="F7AB21"/>
                </a:solidFill>
              </a:rPr>
              <a:t>l'ma'an</a:t>
            </a:r>
            <a:r>
              <a:rPr lang="es-ES" sz="2400" b="1" dirty="0" smtClean="0">
                <a:solidFill>
                  <a:srgbClr val="F7AB21"/>
                </a:solidFill>
              </a:rPr>
              <a:t> </a:t>
            </a:r>
            <a:r>
              <a:rPr lang="es-ES" sz="2400" b="1" dirty="0" err="1" smtClean="0">
                <a:solidFill>
                  <a:srgbClr val="F7AB21"/>
                </a:solidFill>
              </a:rPr>
              <a:t>achai</a:t>
            </a:r>
            <a:r>
              <a:rPr lang="es-ES" sz="2400" b="1" dirty="0" smtClean="0">
                <a:solidFill>
                  <a:srgbClr val="F7AB21"/>
                </a:solidFill>
              </a:rPr>
              <a:t>, que ayudan a las familias pobres comienzan vidas nuevas, y </a:t>
            </a:r>
            <a:r>
              <a:rPr lang="es-ES" sz="2400" b="1" dirty="0" err="1" smtClean="0">
                <a:solidFill>
                  <a:srgbClr val="F7AB21"/>
                </a:solidFill>
              </a:rPr>
              <a:t>Or</a:t>
            </a:r>
            <a:r>
              <a:rPr lang="es-ES" sz="2400" b="1" dirty="0" smtClean="0">
                <a:solidFill>
                  <a:srgbClr val="F7AB21"/>
                </a:solidFill>
              </a:rPr>
              <a:t> </a:t>
            </a:r>
            <a:r>
              <a:rPr lang="es-ES" sz="2400" b="1" dirty="0" err="1" smtClean="0">
                <a:solidFill>
                  <a:srgbClr val="F7AB21"/>
                </a:solidFill>
              </a:rPr>
              <a:t>migdal</a:t>
            </a:r>
            <a:r>
              <a:rPr lang="es-ES" sz="2400" b="1" dirty="0" smtClean="0">
                <a:solidFill>
                  <a:srgbClr val="F7AB21"/>
                </a:solidFill>
              </a:rPr>
              <a:t> que ayuda a los niños perdidos a florecer.</a:t>
            </a:r>
          </a:p>
          <a:p>
            <a:pPr>
              <a:buFont typeface="Arial" pitchFamily="34" charset="0"/>
              <a:buChar char="•"/>
            </a:pPr>
            <a:endParaRPr lang="es-ES" sz="2400" b="1" dirty="0" smtClean="0">
              <a:solidFill>
                <a:srgbClr val="F7AB21"/>
              </a:solidFill>
            </a:endParaRPr>
          </a:p>
        </p:txBody>
      </p:sp>
    </p:spTree>
  </p:cSld>
  <p:clrMapOvr>
    <a:masterClrMapping/>
  </p:clrMapOvr>
  <p:transition spd="med" advTm="0"/>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1" name="Picture 1"/>
          <p:cNvPicPr>
            <a:picLocks noChangeAspect="1" noChangeArrowheads="1"/>
          </p:cNvPicPr>
          <p:nvPr/>
        </p:nvPicPr>
        <p:blipFill>
          <a:blip r:embed="rId3" cstate="print"/>
          <a:srcRect/>
          <a:stretch>
            <a:fillRect/>
          </a:stretch>
        </p:blipFill>
        <p:spPr bwMode="auto">
          <a:xfrm>
            <a:off x="533400" y="1752600"/>
            <a:ext cx="7297738" cy="4452937"/>
          </a:xfrm>
          <a:prstGeom prst="rect">
            <a:avLst/>
          </a:prstGeom>
          <a:noFill/>
          <a:ln w="9525">
            <a:noFill/>
            <a:round/>
            <a:headEnd/>
            <a:tailEnd/>
          </a:ln>
        </p:spPr>
      </p:pic>
      <p:sp>
        <p:nvSpPr>
          <p:cNvPr id="17412" name="Rectangle 2"/>
          <p:cNvSpPr>
            <a:spLocks noGrp="1" noChangeArrowheads="1"/>
          </p:cNvSpPr>
          <p:nvPr>
            <p:ph type="title"/>
          </p:nvPr>
        </p:nvSpPr>
        <p:spPr>
          <a:xfrm>
            <a:off x="457200" y="274638"/>
            <a:ext cx="8229600" cy="1143000"/>
          </a:xfrm>
        </p:spPr>
        <p:txBody>
          <a:bodyPr>
            <a:normAutofit fontScale="90000"/>
          </a:bodyPr>
          <a:lstStyle/>
          <a:p>
            <a:r>
              <a:rPr lang="es-ES" sz="4400" dirty="0" smtClean="0">
                <a:solidFill>
                  <a:srgbClr val="C00000"/>
                </a:solidFill>
                <a:effectLst>
                  <a:outerShdw blurRad="38100" dist="38100" dir="2700000" algn="tl">
                    <a:srgbClr val="000000">
                      <a:alpha val="43137"/>
                    </a:srgbClr>
                  </a:outerShdw>
                </a:effectLst>
              </a:rPr>
              <a:t>Yerushaláyim</a:t>
            </a:r>
            <a:br>
              <a:rPr lang="es-ES" sz="4400" dirty="0" smtClean="0">
                <a:solidFill>
                  <a:srgbClr val="C00000"/>
                </a:solidFill>
                <a:effectLst>
                  <a:outerShdw blurRad="38100" dist="38100" dir="2700000" algn="tl">
                    <a:srgbClr val="000000">
                      <a:alpha val="43137"/>
                    </a:srgbClr>
                  </a:outerShdw>
                </a:effectLst>
              </a:rPr>
            </a:br>
            <a:r>
              <a:rPr lang="es-ES" sz="4400" dirty="0" smtClean="0">
                <a:solidFill>
                  <a:srgbClr val="C00000"/>
                </a:solidFill>
                <a:effectLst>
                  <a:outerShdw blurRad="38100" dist="38100" dir="2700000" algn="tl">
                    <a:srgbClr val="000000">
                      <a:alpha val="43137"/>
                    </a:srgbClr>
                  </a:outerShdw>
                </a:effectLst>
              </a:rPr>
              <a:t> - </a:t>
            </a:r>
            <a:r>
              <a:rPr lang="he-IL" sz="4400" dirty="0" smtClean="0">
                <a:solidFill>
                  <a:srgbClr val="C00000"/>
                </a:solidFill>
                <a:effectLst>
                  <a:outerShdw blurRad="38100" dist="38100" dir="2700000" algn="tl">
                    <a:srgbClr val="000000">
                      <a:alpha val="43137"/>
                    </a:srgbClr>
                  </a:outerShdw>
                </a:effectLst>
              </a:rPr>
              <a:t>ירושלים</a:t>
            </a:r>
            <a:endParaRPr lang="es-ES" sz="4400" dirty="0" smtClean="0">
              <a:solidFill>
                <a:srgbClr val="C00000"/>
              </a:solidFill>
              <a:effectLst>
                <a:outerShdw blurRad="38100" dist="38100" dir="2700000" algn="tl">
                  <a:srgbClr val="000000">
                    <a:alpha val="43137"/>
                  </a:srgbClr>
                </a:outerShdw>
              </a:effectLst>
            </a:endParaRPr>
          </a:p>
        </p:txBody>
      </p:sp>
      <p:sp>
        <p:nvSpPr>
          <p:cNvPr id="17413" name="Text Box 3"/>
          <p:cNvSpPr txBox="1">
            <a:spLocks noChangeArrowheads="1"/>
          </p:cNvSpPr>
          <p:nvPr/>
        </p:nvSpPr>
        <p:spPr bwMode="auto">
          <a:xfrm>
            <a:off x="685800" y="1371600"/>
            <a:ext cx="7772400" cy="4876800"/>
          </a:xfrm>
          <a:prstGeom prst="rect">
            <a:avLst/>
          </a:prstGeom>
          <a:noFill/>
          <a:ln w="9525">
            <a:noFill/>
            <a:round/>
            <a:headEnd/>
            <a:tailEnd/>
          </a:ln>
        </p:spPr>
        <p:txBody>
          <a:bodyPr lIns="90000" tIns="45000" rIns="90000" bIns="45000"/>
          <a:lstStyle/>
          <a:p>
            <a:pPr>
              <a:buFont typeface="Arial" pitchFamily="34" charset="0"/>
              <a:buChar char="•"/>
            </a:pPr>
            <a:endParaRPr lang="es-ES" sz="2400" b="1" dirty="0" smtClean="0">
              <a:solidFill>
                <a:srgbClr val="F7AB21"/>
              </a:solidFill>
            </a:endParaRPr>
          </a:p>
          <a:p>
            <a:pPr>
              <a:buFont typeface="Arial" pitchFamily="34" charset="0"/>
              <a:buChar char="•"/>
            </a:pPr>
            <a:r>
              <a:rPr lang="es-ES" sz="2400" b="1" dirty="0" smtClean="0">
                <a:solidFill>
                  <a:srgbClr val="F7AB21"/>
                </a:solidFill>
              </a:rPr>
              <a:t>Cuando apoyamos a un </a:t>
            </a:r>
            <a:r>
              <a:rPr lang="es-ES" sz="2400" b="1" dirty="0" err="1" smtClean="0">
                <a:solidFill>
                  <a:srgbClr val="F7AB21"/>
                </a:solidFill>
              </a:rPr>
              <a:t>kichen</a:t>
            </a:r>
            <a:r>
              <a:rPr lang="es-ES" sz="2400" b="1" dirty="0" smtClean="0">
                <a:solidFill>
                  <a:srgbClr val="F7AB21"/>
                </a:solidFill>
              </a:rPr>
              <a:t> sopa de alimentar a los hambrientos.</a:t>
            </a:r>
          </a:p>
          <a:p>
            <a:pPr>
              <a:buFont typeface="Arial" pitchFamily="34" charset="0"/>
              <a:buChar char="•"/>
            </a:pPr>
            <a:endParaRPr lang="es-ES" sz="2400" b="1" dirty="0" smtClean="0">
              <a:solidFill>
                <a:srgbClr val="F7AB21"/>
              </a:solidFill>
            </a:endParaRPr>
          </a:p>
          <a:p>
            <a:pPr>
              <a:buFont typeface="Arial" pitchFamily="34" charset="0"/>
              <a:buChar char="•"/>
            </a:pPr>
            <a:r>
              <a:rPr lang="es-ES" sz="2400" b="1" dirty="0" smtClean="0">
                <a:solidFill>
                  <a:srgbClr val="F7AB21"/>
                </a:solidFill>
              </a:rPr>
              <a:t>Cuando hacemos nuestro pequeño granito de arena para lograr la paz entre nuestros hermanos y entre nosotros y nuestros enemigos.</a:t>
            </a:r>
          </a:p>
          <a:p>
            <a:pPr>
              <a:buFont typeface="Arial" pitchFamily="34" charset="0"/>
              <a:buChar char="•"/>
            </a:pPr>
            <a:endParaRPr lang="es-ES" sz="2400" b="1" dirty="0" smtClean="0">
              <a:solidFill>
                <a:srgbClr val="F7AB21"/>
              </a:solidFill>
            </a:endParaRPr>
          </a:p>
          <a:p>
            <a:pPr>
              <a:buFont typeface="Arial" pitchFamily="34" charset="0"/>
              <a:buChar char="•"/>
            </a:pPr>
            <a:r>
              <a:rPr lang="es-ES" sz="2400" b="1" dirty="0" smtClean="0">
                <a:solidFill>
                  <a:srgbClr val="F7AB21"/>
                </a:solidFill>
              </a:rPr>
              <a:t>Cuando nos ayudan a abrir los ojos de nuestros hermanos judíos no iniciados y los niños a la belleza y las bendiciones de nuestro patrimonio.</a:t>
            </a:r>
          </a:p>
          <a:p>
            <a:pPr>
              <a:buFont typeface="Arial" pitchFamily="34" charset="0"/>
              <a:buChar char="•"/>
            </a:pPr>
            <a:endParaRPr lang="es-ES" sz="2400" b="1" dirty="0" smtClean="0">
              <a:solidFill>
                <a:srgbClr val="F7AB21"/>
              </a:solidFill>
            </a:endParaRPr>
          </a:p>
        </p:txBody>
      </p:sp>
    </p:spTree>
  </p:cSld>
  <p:clrMapOvr>
    <a:masterClrMapping/>
  </p:clrMapOvr>
  <p:transition spd="med" advTm="0"/>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1" name="Picture 1"/>
          <p:cNvPicPr>
            <a:picLocks noChangeAspect="1" noChangeArrowheads="1"/>
          </p:cNvPicPr>
          <p:nvPr/>
        </p:nvPicPr>
        <p:blipFill>
          <a:blip r:embed="rId3" cstate="print"/>
          <a:srcRect/>
          <a:stretch>
            <a:fillRect/>
          </a:stretch>
        </p:blipFill>
        <p:spPr bwMode="auto">
          <a:xfrm>
            <a:off x="533400" y="1752600"/>
            <a:ext cx="7297738" cy="4452937"/>
          </a:xfrm>
          <a:prstGeom prst="rect">
            <a:avLst/>
          </a:prstGeom>
          <a:noFill/>
          <a:ln w="9525">
            <a:noFill/>
            <a:round/>
            <a:headEnd/>
            <a:tailEnd/>
          </a:ln>
        </p:spPr>
      </p:pic>
      <p:sp>
        <p:nvSpPr>
          <p:cNvPr id="17412" name="Rectangle 2"/>
          <p:cNvSpPr>
            <a:spLocks noGrp="1" noChangeArrowheads="1"/>
          </p:cNvSpPr>
          <p:nvPr>
            <p:ph type="title"/>
          </p:nvPr>
        </p:nvSpPr>
        <p:spPr>
          <a:xfrm>
            <a:off x="457200" y="274638"/>
            <a:ext cx="8229600" cy="1143000"/>
          </a:xfrm>
        </p:spPr>
        <p:txBody>
          <a:bodyPr>
            <a:normAutofit fontScale="90000"/>
          </a:bodyPr>
          <a:lstStyle/>
          <a:p>
            <a:r>
              <a:rPr lang="es-ES" sz="4400" dirty="0" smtClean="0">
                <a:solidFill>
                  <a:srgbClr val="C00000"/>
                </a:solidFill>
                <a:effectLst>
                  <a:outerShdw blurRad="38100" dist="38100" dir="2700000" algn="tl">
                    <a:srgbClr val="000000">
                      <a:alpha val="43137"/>
                    </a:srgbClr>
                  </a:outerShdw>
                </a:effectLst>
              </a:rPr>
              <a:t>Yerushaláyim</a:t>
            </a:r>
            <a:br>
              <a:rPr lang="es-ES" sz="4400" dirty="0" smtClean="0">
                <a:solidFill>
                  <a:srgbClr val="C00000"/>
                </a:solidFill>
                <a:effectLst>
                  <a:outerShdw blurRad="38100" dist="38100" dir="2700000" algn="tl">
                    <a:srgbClr val="000000">
                      <a:alpha val="43137"/>
                    </a:srgbClr>
                  </a:outerShdw>
                </a:effectLst>
              </a:rPr>
            </a:br>
            <a:r>
              <a:rPr lang="es-ES" sz="4400" dirty="0" smtClean="0">
                <a:solidFill>
                  <a:srgbClr val="C00000"/>
                </a:solidFill>
                <a:effectLst>
                  <a:outerShdw blurRad="38100" dist="38100" dir="2700000" algn="tl">
                    <a:srgbClr val="000000">
                      <a:alpha val="43137"/>
                    </a:srgbClr>
                  </a:outerShdw>
                </a:effectLst>
              </a:rPr>
              <a:t> - </a:t>
            </a:r>
            <a:r>
              <a:rPr lang="he-IL" sz="4400" dirty="0" smtClean="0">
                <a:solidFill>
                  <a:srgbClr val="C00000"/>
                </a:solidFill>
                <a:effectLst>
                  <a:outerShdw blurRad="38100" dist="38100" dir="2700000" algn="tl">
                    <a:srgbClr val="000000">
                      <a:alpha val="43137"/>
                    </a:srgbClr>
                  </a:outerShdw>
                </a:effectLst>
              </a:rPr>
              <a:t>ירושלים</a:t>
            </a:r>
            <a:endParaRPr lang="es-ES" sz="4400" dirty="0" smtClean="0">
              <a:solidFill>
                <a:srgbClr val="C00000"/>
              </a:solidFill>
              <a:effectLst>
                <a:outerShdw blurRad="38100" dist="38100" dir="2700000" algn="tl">
                  <a:srgbClr val="000000">
                    <a:alpha val="43137"/>
                  </a:srgbClr>
                </a:outerShdw>
              </a:effectLst>
            </a:endParaRPr>
          </a:p>
        </p:txBody>
      </p:sp>
      <p:sp>
        <p:nvSpPr>
          <p:cNvPr id="17413" name="Text Box 3"/>
          <p:cNvSpPr txBox="1">
            <a:spLocks noChangeArrowheads="1"/>
          </p:cNvSpPr>
          <p:nvPr/>
        </p:nvSpPr>
        <p:spPr bwMode="auto">
          <a:xfrm>
            <a:off x="685800" y="1371600"/>
            <a:ext cx="7772400" cy="4876800"/>
          </a:xfrm>
          <a:prstGeom prst="rect">
            <a:avLst/>
          </a:prstGeom>
          <a:noFill/>
          <a:ln w="9525">
            <a:noFill/>
            <a:round/>
            <a:headEnd/>
            <a:tailEnd/>
          </a:ln>
        </p:spPr>
        <p:txBody>
          <a:bodyPr lIns="90000" tIns="45000" rIns="90000" bIns="45000"/>
          <a:lstStyle/>
          <a:p>
            <a:pPr>
              <a:buFont typeface="Arial" pitchFamily="34" charset="0"/>
              <a:buChar char="•"/>
            </a:pPr>
            <a:endParaRPr lang="es-ES" sz="2400" b="1" dirty="0" smtClean="0">
              <a:solidFill>
                <a:srgbClr val="F7AB21"/>
              </a:solidFill>
            </a:endParaRPr>
          </a:p>
          <a:p>
            <a:pPr>
              <a:buFont typeface="Arial" pitchFamily="34" charset="0"/>
              <a:buChar char="•"/>
            </a:pPr>
            <a:r>
              <a:rPr lang="es-ES" sz="2400" b="1" dirty="0" smtClean="0">
                <a:solidFill>
                  <a:srgbClr val="F7AB21"/>
                </a:solidFill>
              </a:rPr>
              <a:t>Cuando incluso ayudar a construir o limpiar un parque del barrio de juegos para niños en Israel.</a:t>
            </a:r>
          </a:p>
          <a:p>
            <a:pPr>
              <a:buFont typeface="Arial" pitchFamily="34" charset="0"/>
              <a:buChar char="•"/>
            </a:pPr>
            <a:endParaRPr lang="es-ES" sz="2400" b="1" dirty="0" smtClean="0">
              <a:solidFill>
                <a:srgbClr val="F7AB21"/>
              </a:solidFill>
            </a:endParaRPr>
          </a:p>
          <a:p>
            <a:pPr>
              <a:buFont typeface="Arial" pitchFamily="34" charset="0"/>
              <a:buChar char="•"/>
            </a:pPr>
            <a:r>
              <a:rPr lang="es-ES" sz="2400" b="1" dirty="0" smtClean="0">
                <a:solidFill>
                  <a:srgbClr val="F7AB21"/>
                </a:solidFill>
              </a:rPr>
              <a:t>Cuando traemos un poco más de luz para dispersar la oscuridad de la realidad actual, y adelantar el momento en que "una vez más, los ancianos y ancianas se sentará en las calles de Jerusalén ', en la seguridad, la seguridad, la comodidad, con una sonrisa de la felicidad y la camaradería.</a:t>
            </a:r>
          </a:p>
        </p:txBody>
      </p:sp>
    </p:spTree>
  </p:cSld>
  <p:clrMapOvr>
    <a:masterClrMapping/>
  </p:clrMapOvr>
  <p:transition spd="med" advTm="0"/>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1" name="Picture 1"/>
          <p:cNvPicPr>
            <a:picLocks noChangeAspect="1" noChangeArrowheads="1"/>
          </p:cNvPicPr>
          <p:nvPr/>
        </p:nvPicPr>
        <p:blipFill>
          <a:blip r:embed="rId3" cstate="print"/>
          <a:srcRect/>
          <a:stretch>
            <a:fillRect/>
          </a:stretch>
        </p:blipFill>
        <p:spPr bwMode="auto">
          <a:xfrm>
            <a:off x="533400" y="1752600"/>
            <a:ext cx="7297738" cy="4452937"/>
          </a:xfrm>
          <a:prstGeom prst="rect">
            <a:avLst/>
          </a:prstGeom>
          <a:noFill/>
          <a:ln w="9525">
            <a:noFill/>
            <a:round/>
            <a:headEnd/>
            <a:tailEnd/>
          </a:ln>
        </p:spPr>
      </p:pic>
      <p:sp>
        <p:nvSpPr>
          <p:cNvPr id="17412" name="Rectangle 2"/>
          <p:cNvSpPr>
            <a:spLocks noGrp="1" noChangeArrowheads="1"/>
          </p:cNvSpPr>
          <p:nvPr>
            <p:ph type="title"/>
          </p:nvPr>
        </p:nvSpPr>
        <p:spPr>
          <a:xfrm>
            <a:off x="457200" y="274638"/>
            <a:ext cx="8229600" cy="1143000"/>
          </a:xfrm>
        </p:spPr>
        <p:txBody>
          <a:bodyPr>
            <a:normAutofit fontScale="90000"/>
          </a:bodyPr>
          <a:lstStyle/>
          <a:p>
            <a:r>
              <a:rPr lang="es-ES" sz="4400" dirty="0" smtClean="0">
                <a:solidFill>
                  <a:srgbClr val="C00000"/>
                </a:solidFill>
                <a:effectLst>
                  <a:outerShdw blurRad="38100" dist="38100" dir="2700000" algn="tl">
                    <a:srgbClr val="000000">
                      <a:alpha val="43137"/>
                    </a:srgbClr>
                  </a:outerShdw>
                </a:effectLst>
              </a:rPr>
              <a:t>Yerushaláyim</a:t>
            </a:r>
            <a:br>
              <a:rPr lang="es-ES" sz="4400" dirty="0" smtClean="0">
                <a:solidFill>
                  <a:srgbClr val="C00000"/>
                </a:solidFill>
                <a:effectLst>
                  <a:outerShdw blurRad="38100" dist="38100" dir="2700000" algn="tl">
                    <a:srgbClr val="000000">
                      <a:alpha val="43137"/>
                    </a:srgbClr>
                  </a:outerShdw>
                </a:effectLst>
              </a:rPr>
            </a:br>
            <a:r>
              <a:rPr lang="es-ES" sz="4400" dirty="0" smtClean="0">
                <a:solidFill>
                  <a:srgbClr val="C00000"/>
                </a:solidFill>
                <a:effectLst>
                  <a:outerShdw blurRad="38100" dist="38100" dir="2700000" algn="tl">
                    <a:srgbClr val="000000">
                      <a:alpha val="43137"/>
                    </a:srgbClr>
                  </a:outerShdw>
                </a:effectLst>
              </a:rPr>
              <a:t> - </a:t>
            </a:r>
            <a:r>
              <a:rPr lang="he-IL" sz="4400" dirty="0" smtClean="0">
                <a:solidFill>
                  <a:srgbClr val="C00000"/>
                </a:solidFill>
                <a:effectLst>
                  <a:outerShdw blurRad="38100" dist="38100" dir="2700000" algn="tl">
                    <a:srgbClr val="000000">
                      <a:alpha val="43137"/>
                    </a:srgbClr>
                  </a:outerShdw>
                </a:effectLst>
              </a:rPr>
              <a:t>ירושלים</a:t>
            </a:r>
            <a:endParaRPr lang="es-ES" sz="4400" dirty="0" smtClean="0">
              <a:solidFill>
                <a:srgbClr val="C00000"/>
              </a:solidFill>
              <a:effectLst>
                <a:outerShdw blurRad="38100" dist="38100" dir="2700000" algn="tl">
                  <a:srgbClr val="000000">
                    <a:alpha val="43137"/>
                  </a:srgbClr>
                </a:outerShdw>
              </a:effectLst>
            </a:endParaRPr>
          </a:p>
        </p:txBody>
      </p:sp>
      <p:sp>
        <p:nvSpPr>
          <p:cNvPr id="17413" name="Text Box 3"/>
          <p:cNvSpPr txBox="1">
            <a:spLocks noChangeArrowheads="1"/>
          </p:cNvSpPr>
          <p:nvPr/>
        </p:nvSpPr>
        <p:spPr bwMode="auto">
          <a:xfrm>
            <a:off x="685800" y="1371600"/>
            <a:ext cx="7772400" cy="4876800"/>
          </a:xfrm>
          <a:prstGeom prst="rect">
            <a:avLst/>
          </a:prstGeom>
          <a:noFill/>
          <a:ln w="9525">
            <a:noFill/>
            <a:round/>
            <a:headEnd/>
            <a:tailEnd/>
          </a:ln>
        </p:spPr>
        <p:txBody>
          <a:bodyPr lIns="90000" tIns="45000" rIns="90000" bIns="45000"/>
          <a:lstStyle/>
          <a:p>
            <a:pPr>
              <a:buFont typeface="Arial" pitchFamily="34" charset="0"/>
              <a:buChar char="•"/>
            </a:pPr>
            <a:endParaRPr lang="es-ES" sz="2400" b="1" dirty="0" smtClean="0">
              <a:solidFill>
                <a:srgbClr val="F7AB21"/>
              </a:solidFill>
            </a:endParaRPr>
          </a:p>
          <a:p>
            <a:pPr>
              <a:buFont typeface="Arial" pitchFamily="34" charset="0"/>
              <a:buChar char="•"/>
            </a:pPr>
            <a:r>
              <a:rPr lang="es-ES" sz="2400" b="1" dirty="0" smtClean="0">
                <a:solidFill>
                  <a:srgbClr val="F7AB21"/>
                </a:solidFill>
              </a:rPr>
              <a:t>La promesa original de esta ciudad, simbolizado en su nombre, se cumplirá.</a:t>
            </a:r>
          </a:p>
          <a:p>
            <a:pPr>
              <a:buFont typeface="Arial" pitchFamily="34" charset="0"/>
              <a:buChar char="•"/>
            </a:pPr>
            <a:endParaRPr lang="es-ES" sz="2400" b="1" dirty="0" smtClean="0">
              <a:solidFill>
                <a:srgbClr val="F7AB21"/>
              </a:solidFill>
            </a:endParaRPr>
          </a:p>
          <a:p>
            <a:pPr>
              <a:buFont typeface="Arial" pitchFamily="34" charset="0"/>
              <a:buChar char="•"/>
            </a:pPr>
            <a:r>
              <a:rPr lang="es-ES" sz="2400" b="1" dirty="0" smtClean="0">
                <a:solidFill>
                  <a:srgbClr val="F7AB21"/>
                </a:solidFill>
              </a:rPr>
              <a:t>Sin embargo, seamos realistas. Esta promesa no fue que esto iba a ser un regalo.</a:t>
            </a:r>
          </a:p>
          <a:p>
            <a:pPr>
              <a:buFont typeface="Arial" pitchFamily="34" charset="0"/>
              <a:buChar char="•"/>
            </a:pPr>
            <a:endParaRPr lang="es-ES" sz="2400" b="1" dirty="0" smtClean="0">
              <a:solidFill>
                <a:srgbClr val="F7AB21"/>
              </a:solidFill>
            </a:endParaRPr>
          </a:p>
          <a:p>
            <a:pPr>
              <a:buFont typeface="Arial" pitchFamily="34" charset="0"/>
              <a:buChar char="•"/>
            </a:pPr>
            <a:r>
              <a:rPr lang="es-ES" sz="2400" b="1" dirty="0" err="1" smtClean="0">
                <a:solidFill>
                  <a:srgbClr val="F7AB21"/>
                </a:solidFill>
              </a:rPr>
              <a:t>Iom</a:t>
            </a:r>
            <a:r>
              <a:rPr lang="es-ES" sz="2400" b="1" dirty="0" smtClean="0">
                <a:solidFill>
                  <a:srgbClr val="F7AB21"/>
                </a:solidFill>
              </a:rPr>
              <a:t> </a:t>
            </a:r>
            <a:r>
              <a:rPr lang="es-ES" sz="2400" b="1" dirty="0" err="1" smtClean="0">
                <a:solidFill>
                  <a:srgbClr val="F7AB21"/>
                </a:solidFill>
              </a:rPr>
              <a:t>Ierushalaim</a:t>
            </a:r>
            <a:r>
              <a:rPr lang="es-ES" sz="2400" b="1" dirty="0" smtClean="0">
                <a:solidFill>
                  <a:srgbClr val="F7AB21"/>
                </a:solidFill>
              </a:rPr>
              <a:t> nunca iba a ser una celebración de un regalo de Dios. </a:t>
            </a:r>
          </a:p>
          <a:p>
            <a:pPr>
              <a:buFont typeface="Arial" pitchFamily="34" charset="0"/>
              <a:buChar char="•"/>
            </a:pPr>
            <a:endParaRPr lang="es-ES" sz="2400" b="1" dirty="0" smtClean="0">
              <a:solidFill>
                <a:srgbClr val="F7AB21"/>
              </a:solidFill>
            </a:endParaRPr>
          </a:p>
          <a:p>
            <a:pPr>
              <a:buFont typeface="Arial" pitchFamily="34" charset="0"/>
              <a:buChar char="•"/>
            </a:pPr>
            <a:r>
              <a:rPr lang="es-ES" sz="2400" b="1" dirty="0" smtClean="0">
                <a:solidFill>
                  <a:srgbClr val="F7AB21"/>
                </a:solidFill>
              </a:rPr>
              <a:t>Fue y debe entenderse como una oportunidad desafiante, una llamada a la acción. </a:t>
            </a:r>
          </a:p>
        </p:txBody>
      </p:sp>
    </p:spTree>
  </p:cSld>
  <p:clrMapOvr>
    <a:masterClrMapping/>
  </p:clrMapOvr>
  <p:transition spd="med" advTm="0"/>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1" name="Picture 1"/>
          <p:cNvPicPr>
            <a:picLocks noChangeAspect="1" noChangeArrowheads="1"/>
          </p:cNvPicPr>
          <p:nvPr/>
        </p:nvPicPr>
        <p:blipFill>
          <a:blip r:embed="rId3" cstate="print"/>
          <a:srcRect/>
          <a:stretch>
            <a:fillRect/>
          </a:stretch>
        </p:blipFill>
        <p:spPr bwMode="auto">
          <a:xfrm>
            <a:off x="533400" y="1752600"/>
            <a:ext cx="7297738" cy="4452937"/>
          </a:xfrm>
          <a:prstGeom prst="rect">
            <a:avLst/>
          </a:prstGeom>
          <a:noFill/>
          <a:ln w="9525">
            <a:noFill/>
            <a:round/>
            <a:headEnd/>
            <a:tailEnd/>
          </a:ln>
        </p:spPr>
      </p:pic>
      <p:sp>
        <p:nvSpPr>
          <p:cNvPr id="17412" name="Rectangle 2"/>
          <p:cNvSpPr>
            <a:spLocks noGrp="1" noChangeArrowheads="1"/>
          </p:cNvSpPr>
          <p:nvPr>
            <p:ph type="title"/>
          </p:nvPr>
        </p:nvSpPr>
        <p:spPr>
          <a:xfrm>
            <a:off x="457200" y="274638"/>
            <a:ext cx="8229600" cy="1143000"/>
          </a:xfrm>
        </p:spPr>
        <p:txBody>
          <a:bodyPr>
            <a:normAutofit fontScale="90000"/>
          </a:bodyPr>
          <a:lstStyle/>
          <a:p>
            <a:r>
              <a:rPr lang="es-ES" sz="4400" dirty="0" smtClean="0">
                <a:solidFill>
                  <a:srgbClr val="C00000"/>
                </a:solidFill>
                <a:effectLst>
                  <a:outerShdw blurRad="38100" dist="38100" dir="2700000" algn="tl">
                    <a:srgbClr val="000000">
                      <a:alpha val="43137"/>
                    </a:srgbClr>
                  </a:outerShdw>
                </a:effectLst>
              </a:rPr>
              <a:t>Yerushaláyim</a:t>
            </a:r>
            <a:br>
              <a:rPr lang="es-ES" sz="4400" dirty="0" smtClean="0">
                <a:solidFill>
                  <a:srgbClr val="C00000"/>
                </a:solidFill>
                <a:effectLst>
                  <a:outerShdw blurRad="38100" dist="38100" dir="2700000" algn="tl">
                    <a:srgbClr val="000000">
                      <a:alpha val="43137"/>
                    </a:srgbClr>
                  </a:outerShdw>
                </a:effectLst>
              </a:rPr>
            </a:br>
            <a:r>
              <a:rPr lang="es-ES" sz="4400" dirty="0" smtClean="0">
                <a:solidFill>
                  <a:srgbClr val="C00000"/>
                </a:solidFill>
                <a:effectLst>
                  <a:outerShdw blurRad="38100" dist="38100" dir="2700000" algn="tl">
                    <a:srgbClr val="000000">
                      <a:alpha val="43137"/>
                    </a:srgbClr>
                  </a:outerShdw>
                </a:effectLst>
              </a:rPr>
              <a:t> - </a:t>
            </a:r>
            <a:r>
              <a:rPr lang="he-IL" sz="4400" dirty="0" smtClean="0">
                <a:solidFill>
                  <a:srgbClr val="C00000"/>
                </a:solidFill>
                <a:effectLst>
                  <a:outerShdw blurRad="38100" dist="38100" dir="2700000" algn="tl">
                    <a:srgbClr val="000000">
                      <a:alpha val="43137"/>
                    </a:srgbClr>
                  </a:outerShdw>
                </a:effectLst>
              </a:rPr>
              <a:t>ירושלים</a:t>
            </a:r>
            <a:endParaRPr lang="es-ES" sz="4400" dirty="0" smtClean="0">
              <a:solidFill>
                <a:srgbClr val="C00000"/>
              </a:solidFill>
              <a:effectLst>
                <a:outerShdw blurRad="38100" dist="38100" dir="2700000" algn="tl">
                  <a:srgbClr val="000000">
                    <a:alpha val="43137"/>
                  </a:srgbClr>
                </a:outerShdw>
              </a:effectLst>
            </a:endParaRPr>
          </a:p>
        </p:txBody>
      </p:sp>
      <p:sp>
        <p:nvSpPr>
          <p:cNvPr id="17413" name="Text Box 3"/>
          <p:cNvSpPr txBox="1">
            <a:spLocks noChangeArrowheads="1"/>
          </p:cNvSpPr>
          <p:nvPr/>
        </p:nvSpPr>
        <p:spPr bwMode="auto">
          <a:xfrm>
            <a:off x="685800" y="1371600"/>
            <a:ext cx="7772400" cy="4876800"/>
          </a:xfrm>
          <a:prstGeom prst="rect">
            <a:avLst/>
          </a:prstGeom>
          <a:noFill/>
          <a:ln w="9525">
            <a:noFill/>
            <a:round/>
            <a:headEnd/>
            <a:tailEnd/>
          </a:ln>
        </p:spPr>
        <p:txBody>
          <a:bodyPr lIns="90000" tIns="45000" rIns="90000" bIns="45000"/>
          <a:lstStyle/>
          <a:p>
            <a:pPr>
              <a:buFont typeface="Arial" pitchFamily="34" charset="0"/>
              <a:buChar char="•"/>
            </a:pPr>
            <a:endParaRPr lang="es-ES" sz="2400" b="1" dirty="0" smtClean="0">
              <a:solidFill>
                <a:srgbClr val="F7AB21"/>
              </a:solidFill>
            </a:endParaRPr>
          </a:p>
          <a:p>
            <a:pPr>
              <a:buFont typeface="Arial" pitchFamily="34" charset="0"/>
              <a:buChar char="•"/>
            </a:pPr>
            <a:r>
              <a:rPr lang="es-ES" sz="2400" b="1" dirty="0" smtClean="0">
                <a:solidFill>
                  <a:srgbClr val="F7AB21"/>
                </a:solidFill>
              </a:rPr>
              <a:t>Hay un glorioso futuro almacenado para esta ciudad y nuestra gente.</a:t>
            </a:r>
          </a:p>
          <a:p>
            <a:pPr>
              <a:buFont typeface="Arial" pitchFamily="34" charset="0"/>
              <a:buChar char="•"/>
            </a:pPr>
            <a:endParaRPr lang="es-ES" sz="2400" b="1" dirty="0" smtClean="0">
              <a:solidFill>
                <a:srgbClr val="F7AB21"/>
              </a:solidFill>
            </a:endParaRPr>
          </a:p>
          <a:p>
            <a:pPr>
              <a:buFont typeface="Arial" pitchFamily="34" charset="0"/>
              <a:buChar char="•"/>
            </a:pPr>
            <a:r>
              <a:rPr lang="es-ES" sz="2400" b="1" dirty="0" smtClean="0">
                <a:solidFill>
                  <a:srgbClr val="F7AB21"/>
                </a:solidFill>
              </a:rPr>
              <a:t>Sin embargo, debe ser hecha realidad y provocada por nuestros propios esfuerzos y acciones.</a:t>
            </a:r>
          </a:p>
          <a:p>
            <a:pPr>
              <a:buFont typeface="Arial" pitchFamily="34" charset="0"/>
              <a:buChar char="•"/>
            </a:pPr>
            <a:endParaRPr lang="es-ES" sz="2400" b="1" dirty="0" smtClean="0">
              <a:solidFill>
                <a:srgbClr val="F7AB21"/>
              </a:solidFill>
            </a:endParaRPr>
          </a:p>
          <a:p>
            <a:pPr>
              <a:buFont typeface="Arial" pitchFamily="34" charset="0"/>
              <a:buChar char="•"/>
            </a:pPr>
            <a:r>
              <a:rPr lang="es-ES" sz="2400" b="1" dirty="0" smtClean="0">
                <a:solidFill>
                  <a:srgbClr val="F7AB21"/>
                </a:solidFill>
              </a:rPr>
              <a:t>De una manera u otra. Haga su elección. O bien tomar el camino del activismo valiente, impetuoso, urgente de Akiva, o los caminos más tranquilos del abuelo, pero no menos importantes, desinteresadas contribuciones de bondad. </a:t>
            </a:r>
          </a:p>
          <a:p>
            <a:pPr>
              <a:buFont typeface="Arial" pitchFamily="34" charset="0"/>
              <a:buChar char="•"/>
            </a:pPr>
            <a:endParaRPr lang="es-ES" sz="2400" b="1" dirty="0" smtClean="0">
              <a:solidFill>
                <a:srgbClr val="F7AB21"/>
              </a:solidFill>
            </a:endParaRPr>
          </a:p>
        </p:txBody>
      </p:sp>
    </p:spTree>
  </p:cSld>
  <p:clrMapOvr>
    <a:masterClrMapping/>
  </p:clrMapOvr>
  <p:transition spd="med" advTm="0"/>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1" name="Picture 1"/>
          <p:cNvPicPr>
            <a:picLocks noChangeAspect="1" noChangeArrowheads="1"/>
          </p:cNvPicPr>
          <p:nvPr/>
        </p:nvPicPr>
        <p:blipFill>
          <a:blip r:embed="rId3" cstate="print"/>
          <a:srcRect/>
          <a:stretch>
            <a:fillRect/>
          </a:stretch>
        </p:blipFill>
        <p:spPr bwMode="auto">
          <a:xfrm>
            <a:off x="533400" y="1752600"/>
            <a:ext cx="7297738" cy="4452937"/>
          </a:xfrm>
          <a:prstGeom prst="rect">
            <a:avLst/>
          </a:prstGeom>
          <a:noFill/>
          <a:ln w="9525">
            <a:noFill/>
            <a:round/>
            <a:headEnd/>
            <a:tailEnd/>
          </a:ln>
        </p:spPr>
      </p:pic>
      <p:sp>
        <p:nvSpPr>
          <p:cNvPr id="17412" name="Rectangle 2"/>
          <p:cNvSpPr>
            <a:spLocks noGrp="1" noChangeArrowheads="1"/>
          </p:cNvSpPr>
          <p:nvPr>
            <p:ph type="title"/>
          </p:nvPr>
        </p:nvSpPr>
        <p:spPr>
          <a:xfrm>
            <a:off x="457200" y="274638"/>
            <a:ext cx="8229600" cy="1143000"/>
          </a:xfrm>
        </p:spPr>
        <p:txBody>
          <a:bodyPr>
            <a:normAutofit fontScale="90000"/>
          </a:bodyPr>
          <a:lstStyle/>
          <a:p>
            <a:r>
              <a:rPr lang="es-ES" sz="4400" dirty="0" smtClean="0">
                <a:solidFill>
                  <a:srgbClr val="C00000"/>
                </a:solidFill>
                <a:effectLst>
                  <a:outerShdw blurRad="38100" dist="38100" dir="2700000" algn="tl">
                    <a:srgbClr val="000000">
                      <a:alpha val="43137"/>
                    </a:srgbClr>
                  </a:outerShdw>
                </a:effectLst>
              </a:rPr>
              <a:t>Yerushaláyim</a:t>
            </a:r>
            <a:br>
              <a:rPr lang="es-ES" sz="4400" dirty="0" smtClean="0">
                <a:solidFill>
                  <a:srgbClr val="C00000"/>
                </a:solidFill>
                <a:effectLst>
                  <a:outerShdw blurRad="38100" dist="38100" dir="2700000" algn="tl">
                    <a:srgbClr val="000000">
                      <a:alpha val="43137"/>
                    </a:srgbClr>
                  </a:outerShdw>
                </a:effectLst>
              </a:rPr>
            </a:br>
            <a:r>
              <a:rPr lang="es-ES" sz="4400" dirty="0" smtClean="0">
                <a:solidFill>
                  <a:srgbClr val="C00000"/>
                </a:solidFill>
                <a:effectLst>
                  <a:outerShdw blurRad="38100" dist="38100" dir="2700000" algn="tl">
                    <a:srgbClr val="000000">
                      <a:alpha val="43137"/>
                    </a:srgbClr>
                  </a:outerShdw>
                </a:effectLst>
              </a:rPr>
              <a:t> - </a:t>
            </a:r>
            <a:r>
              <a:rPr lang="he-IL" sz="4400" dirty="0" smtClean="0">
                <a:solidFill>
                  <a:srgbClr val="C00000"/>
                </a:solidFill>
                <a:effectLst>
                  <a:outerShdw blurRad="38100" dist="38100" dir="2700000" algn="tl">
                    <a:srgbClr val="000000">
                      <a:alpha val="43137"/>
                    </a:srgbClr>
                  </a:outerShdw>
                </a:effectLst>
              </a:rPr>
              <a:t>ירושלים</a:t>
            </a:r>
            <a:endParaRPr lang="es-ES" sz="4400" dirty="0" smtClean="0">
              <a:solidFill>
                <a:srgbClr val="C00000"/>
              </a:solidFill>
              <a:effectLst>
                <a:outerShdw blurRad="38100" dist="38100" dir="2700000" algn="tl">
                  <a:srgbClr val="000000">
                    <a:alpha val="43137"/>
                  </a:srgbClr>
                </a:outerShdw>
              </a:effectLst>
            </a:endParaRPr>
          </a:p>
        </p:txBody>
      </p:sp>
      <p:sp>
        <p:nvSpPr>
          <p:cNvPr id="17413" name="Text Box 3"/>
          <p:cNvSpPr txBox="1">
            <a:spLocks noChangeArrowheads="1"/>
          </p:cNvSpPr>
          <p:nvPr/>
        </p:nvSpPr>
        <p:spPr bwMode="auto">
          <a:xfrm>
            <a:off x="685800" y="1371600"/>
            <a:ext cx="7772400" cy="4876800"/>
          </a:xfrm>
          <a:prstGeom prst="rect">
            <a:avLst/>
          </a:prstGeom>
          <a:noFill/>
          <a:ln w="9525">
            <a:noFill/>
            <a:round/>
            <a:headEnd/>
            <a:tailEnd/>
          </a:ln>
        </p:spPr>
        <p:txBody>
          <a:bodyPr lIns="90000" tIns="45000" rIns="90000" bIns="45000"/>
          <a:lstStyle/>
          <a:p>
            <a:pPr>
              <a:buFont typeface="Arial" pitchFamily="34" charset="0"/>
              <a:buChar char="•"/>
            </a:pPr>
            <a:endParaRPr lang="es-ES" sz="2400" b="1" dirty="0" smtClean="0">
              <a:solidFill>
                <a:srgbClr val="F7AB21"/>
              </a:solidFill>
            </a:endParaRPr>
          </a:p>
          <a:p>
            <a:pPr>
              <a:buFont typeface="Arial" pitchFamily="34" charset="0"/>
              <a:buChar char="•"/>
            </a:pPr>
            <a:r>
              <a:rPr lang="es-ES" sz="2400" b="1" dirty="0" smtClean="0">
                <a:solidFill>
                  <a:srgbClr val="F7AB21"/>
                </a:solidFill>
              </a:rPr>
              <a:t>Debemos actuar.</a:t>
            </a:r>
          </a:p>
          <a:p>
            <a:pPr>
              <a:buFont typeface="Arial" pitchFamily="34" charset="0"/>
              <a:buChar char="•"/>
            </a:pPr>
            <a:endParaRPr lang="es-ES" sz="2400" b="1" dirty="0" smtClean="0">
              <a:solidFill>
                <a:srgbClr val="F7AB21"/>
              </a:solidFill>
            </a:endParaRPr>
          </a:p>
          <a:p>
            <a:pPr>
              <a:buFont typeface="Arial" pitchFamily="34" charset="0"/>
              <a:buChar char="•"/>
            </a:pPr>
            <a:r>
              <a:rPr lang="es-ES" sz="2400" b="1" dirty="0" smtClean="0">
                <a:solidFill>
                  <a:srgbClr val="F7AB21"/>
                </a:solidFill>
              </a:rPr>
              <a:t>Eso es cierto, cuando nosotros y ellos '</a:t>
            </a:r>
            <a:r>
              <a:rPr lang="es-ES" sz="2400" b="1" dirty="0" err="1" smtClean="0">
                <a:solidFill>
                  <a:srgbClr val="F7AB21"/>
                </a:solidFill>
              </a:rPr>
              <a:t>yeru</a:t>
            </a:r>
            <a:r>
              <a:rPr lang="es-ES" sz="2400" b="1" dirty="0" smtClean="0">
                <a:solidFill>
                  <a:srgbClr val="F7AB21"/>
                </a:solidFill>
              </a:rPr>
              <a:t>' veremos la luz que nos guía, a continuación, se logrará la máxima plenitud '</a:t>
            </a:r>
            <a:r>
              <a:rPr lang="es-ES" sz="2400" b="1" dirty="0" err="1" smtClean="0">
                <a:solidFill>
                  <a:srgbClr val="F7AB21"/>
                </a:solidFill>
              </a:rPr>
              <a:t>shalem</a:t>
            </a:r>
            <a:r>
              <a:rPr lang="es-ES" sz="2400" b="1" dirty="0" smtClean="0">
                <a:solidFill>
                  <a:srgbClr val="F7AB21"/>
                </a:solidFill>
              </a:rPr>
              <a:t>'. </a:t>
            </a:r>
          </a:p>
          <a:p>
            <a:pPr>
              <a:buFont typeface="Arial" pitchFamily="34" charset="0"/>
              <a:buChar char="•"/>
            </a:pPr>
            <a:endParaRPr lang="es-ES" sz="2400" b="1" dirty="0" smtClean="0">
              <a:solidFill>
                <a:srgbClr val="F7AB21"/>
              </a:solidFill>
            </a:endParaRPr>
          </a:p>
          <a:p>
            <a:pPr>
              <a:buFont typeface="Arial" pitchFamily="34" charset="0"/>
              <a:buChar char="•"/>
            </a:pPr>
            <a:r>
              <a:rPr lang="es-ES" sz="2400" b="1" dirty="0" smtClean="0">
                <a:solidFill>
                  <a:srgbClr val="F7AB21"/>
                </a:solidFill>
              </a:rPr>
              <a:t>Entonces, la realidad se mezclará finalmente con el ideal, y habrá una verdadera unión del nombre '</a:t>
            </a:r>
            <a:r>
              <a:rPr lang="es-ES" sz="2400" b="1" dirty="0" err="1" smtClean="0">
                <a:solidFill>
                  <a:srgbClr val="F7AB21"/>
                </a:solidFill>
              </a:rPr>
              <a:t>yeru-shalem</a:t>
            </a:r>
            <a:r>
              <a:rPr lang="es-ES" sz="2400" b="1" dirty="0" smtClean="0">
                <a:solidFill>
                  <a:srgbClr val="F7AB21"/>
                </a:solidFill>
              </a:rPr>
              <a:t>' y una unidad de nuestro pueblo y de toda la humanidad en la imagen de Dios</a:t>
            </a:r>
            <a:r>
              <a:rPr lang="es-ES" sz="2400" b="1" dirty="0" smtClean="0">
                <a:solidFill>
                  <a:srgbClr val="F7AB21"/>
                </a:solidFill>
              </a:rPr>
              <a:t>.</a:t>
            </a:r>
          </a:p>
          <a:p>
            <a:pPr>
              <a:buFont typeface="Arial" pitchFamily="34" charset="0"/>
              <a:buChar char="•"/>
            </a:pPr>
            <a:endParaRPr lang="es-ES" sz="2400" b="1" dirty="0" smtClean="0">
              <a:solidFill>
                <a:srgbClr val="F7AB21"/>
              </a:solidFill>
            </a:endParaRPr>
          </a:p>
          <a:p>
            <a:pPr>
              <a:buFont typeface="Arial" pitchFamily="34" charset="0"/>
              <a:buChar char="•"/>
            </a:pPr>
            <a:r>
              <a:rPr lang="es-ES" sz="2400" b="1" dirty="0" err="1" smtClean="0">
                <a:solidFill>
                  <a:srgbClr val="F7AB21"/>
                </a:solidFill>
              </a:rPr>
              <a:t>Oido</a:t>
            </a:r>
            <a:r>
              <a:rPr lang="es-ES" sz="2400" b="1" dirty="0" smtClean="0">
                <a:solidFill>
                  <a:srgbClr val="F7AB21"/>
                </a:solidFill>
              </a:rPr>
              <a:t> de mi Rabino </a:t>
            </a:r>
            <a:r>
              <a:rPr lang="es-ES" sz="2400" b="1" dirty="0" err="1" smtClean="0">
                <a:solidFill>
                  <a:srgbClr val="F7AB21"/>
                </a:solidFill>
              </a:rPr>
              <a:t>Yehuda</a:t>
            </a:r>
            <a:r>
              <a:rPr lang="es-ES" sz="2400" b="1" dirty="0" smtClean="0">
                <a:solidFill>
                  <a:srgbClr val="F7AB21"/>
                </a:solidFill>
              </a:rPr>
              <a:t> </a:t>
            </a:r>
            <a:r>
              <a:rPr lang="es-ES" sz="2400" b="1" dirty="0" err="1" smtClean="0">
                <a:solidFill>
                  <a:srgbClr val="F7AB21"/>
                </a:solidFill>
              </a:rPr>
              <a:t>Eliezri</a:t>
            </a:r>
            <a:endParaRPr lang="es-ES" sz="2400" b="1" dirty="0" smtClean="0">
              <a:solidFill>
                <a:srgbClr val="F7AB21"/>
              </a:solidFill>
            </a:endParaRPr>
          </a:p>
        </p:txBody>
      </p:sp>
    </p:spTree>
  </p:cSld>
  <p:clrMapOvr>
    <a:masterClrMapping/>
  </p:clrMapOvr>
  <p:transition spd="med" advTm="0"/>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1"/>
          <p:cNvSpPr>
            <a:spLocks noGrp="1" noChangeArrowheads="1"/>
          </p:cNvSpPr>
          <p:nvPr>
            <p:ph type="title" idx="4294967295"/>
          </p:nvPr>
        </p:nvSpPr>
        <p:spPr>
          <a:xfrm>
            <a:off x="685800" y="438150"/>
            <a:ext cx="7772400" cy="1471613"/>
          </a:xfrm>
        </p:spPr>
        <p:txBody>
          <a:bodyPr lIns="0" tIns="0" rIns="0" bIns="0"/>
          <a:lstStyle/>
          <a:p>
            <a:pPr eaLnBrk="1" hangingPunct="1"/>
            <a:endParaRPr lang="en-US" smtClean="0"/>
          </a:p>
        </p:txBody>
      </p:sp>
      <p:pic>
        <p:nvPicPr>
          <p:cNvPr id="26628" name="Picture 2"/>
          <p:cNvPicPr>
            <a:picLocks noChangeAspect="1" noChangeArrowheads="1"/>
          </p:cNvPicPr>
          <p:nvPr/>
        </p:nvPicPr>
        <p:blipFill>
          <a:blip r:embed="rId3" cstate="print"/>
          <a:srcRect/>
          <a:stretch>
            <a:fillRect/>
          </a:stretch>
        </p:blipFill>
        <p:spPr bwMode="auto">
          <a:xfrm>
            <a:off x="661988" y="1447800"/>
            <a:ext cx="7796212" cy="4757738"/>
          </a:xfrm>
          <a:prstGeom prst="rect">
            <a:avLst/>
          </a:prstGeom>
          <a:noFill/>
          <a:ln w="9525">
            <a:noFill/>
            <a:round/>
            <a:headEnd/>
            <a:tailEnd/>
          </a:ln>
        </p:spPr>
      </p:pic>
      <p:pic>
        <p:nvPicPr>
          <p:cNvPr id="26629" name="Picture 3"/>
          <p:cNvPicPr>
            <a:picLocks noChangeAspect="1" noChangeArrowheads="1"/>
          </p:cNvPicPr>
          <p:nvPr/>
        </p:nvPicPr>
        <p:blipFill>
          <a:blip r:embed="rId4" cstate="print"/>
          <a:srcRect/>
          <a:stretch>
            <a:fillRect/>
          </a:stretch>
        </p:blipFill>
        <p:spPr bwMode="auto">
          <a:xfrm>
            <a:off x="2967038" y="457200"/>
            <a:ext cx="3209925" cy="1171575"/>
          </a:xfrm>
          <a:prstGeom prst="rect">
            <a:avLst/>
          </a:prstGeom>
          <a:noFill/>
          <a:ln w="9525">
            <a:noFill/>
            <a:round/>
            <a:headEnd/>
            <a:tailEnd/>
          </a:ln>
        </p:spPr>
      </p:pic>
      <p:sp>
        <p:nvSpPr>
          <p:cNvPr id="26630" name="Rectangle 4"/>
          <p:cNvSpPr>
            <a:spLocks noChangeArrowheads="1"/>
          </p:cNvSpPr>
          <p:nvPr/>
        </p:nvSpPr>
        <p:spPr bwMode="auto">
          <a:xfrm>
            <a:off x="609600" y="1981200"/>
            <a:ext cx="7924800" cy="4419600"/>
          </a:xfrm>
          <a:prstGeom prst="rect">
            <a:avLst/>
          </a:prstGeom>
          <a:noFill/>
          <a:ln w="9360">
            <a:solidFill>
              <a:srgbClr val="000000"/>
            </a:solidFill>
            <a:miter lim="800000"/>
            <a:headEnd/>
            <a:tailEnd/>
          </a:ln>
        </p:spPr>
        <p:txBody>
          <a:bodyPr lIns="90000" tIns="65160" rIns="90000" bIns="45000"/>
          <a:lstStyle/>
          <a:p>
            <a:pPr hangingPunct="1">
              <a:lnSpc>
                <a:spcPct val="92000"/>
              </a:lnSpc>
              <a:spcBef>
                <a:spcPts val="5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000" dirty="0">
                <a:solidFill>
                  <a:srgbClr val="000000"/>
                </a:solidFill>
                <a:latin typeface="Calibri" charset="0"/>
              </a:rPr>
              <a:t>Fuentes: Torah, Talmud, Jewish Concepts, Wikipedia, </a:t>
            </a:r>
            <a:r>
              <a:rPr lang="en-US" sz="2000" dirty="0" err="1">
                <a:solidFill>
                  <a:srgbClr val="000000"/>
                </a:solidFill>
                <a:latin typeface="Calibri" charset="0"/>
              </a:rPr>
              <a:t>Kabbalah</a:t>
            </a:r>
            <a:r>
              <a:rPr lang="en-US" sz="2000" dirty="0">
                <a:solidFill>
                  <a:srgbClr val="000000"/>
                </a:solidFill>
                <a:latin typeface="Calibri" charset="0"/>
              </a:rPr>
              <a:t> Online, </a:t>
            </a:r>
            <a:r>
              <a:rPr lang="en-US" sz="2000" dirty="0" err="1">
                <a:solidFill>
                  <a:srgbClr val="000000"/>
                </a:solidFill>
                <a:latin typeface="Calibri" charset="0"/>
              </a:rPr>
              <a:t>Zohar</a:t>
            </a:r>
            <a:r>
              <a:rPr lang="en-US" sz="2000" dirty="0">
                <a:solidFill>
                  <a:srgbClr val="000000"/>
                </a:solidFill>
                <a:latin typeface="Calibri" charset="0"/>
              </a:rPr>
              <a:t>, </a:t>
            </a:r>
            <a:r>
              <a:rPr lang="en-US" sz="2000" dirty="0" err="1">
                <a:solidFill>
                  <a:srgbClr val="000000"/>
                </a:solidFill>
                <a:latin typeface="Calibri" charset="0"/>
              </a:rPr>
              <a:t>Rambán</a:t>
            </a:r>
            <a:r>
              <a:rPr lang="en-US" sz="2000" dirty="0">
                <a:solidFill>
                  <a:srgbClr val="000000"/>
                </a:solidFill>
                <a:latin typeface="Calibri" charset="0"/>
              </a:rPr>
              <a:t>, </a:t>
            </a:r>
            <a:r>
              <a:rPr lang="en-US" sz="2000" dirty="0" err="1">
                <a:solidFill>
                  <a:srgbClr val="000000"/>
                </a:solidFill>
                <a:latin typeface="Calibri" charset="0"/>
              </a:rPr>
              <a:t>Rashí</a:t>
            </a:r>
            <a:r>
              <a:rPr lang="en-US" sz="2000" dirty="0">
                <a:solidFill>
                  <a:srgbClr val="000000"/>
                </a:solidFill>
                <a:latin typeface="Calibri" charset="0"/>
              </a:rPr>
              <a:t>, Maimonides, </a:t>
            </a:r>
            <a:r>
              <a:rPr lang="en-US" sz="2000" dirty="0" err="1">
                <a:solidFill>
                  <a:srgbClr val="000000"/>
                </a:solidFill>
                <a:latin typeface="Calibri" charset="0"/>
              </a:rPr>
              <a:t>Bereshit</a:t>
            </a:r>
            <a:r>
              <a:rPr lang="en-US" sz="2000" dirty="0">
                <a:solidFill>
                  <a:srgbClr val="000000"/>
                </a:solidFill>
                <a:latin typeface="Calibri" charset="0"/>
              </a:rPr>
              <a:t> con </a:t>
            </a:r>
            <a:r>
              <a:rPr lang="en-US" sz="2000" dirty="0" err="1">
                <a:solidFill>
                  <a:srgbClr val="000000"/>
                </a:solidFill>
                <a:latin typeface="Calibri" charset="0"/>
              </a:rPr>
              <a:t>Rashí</a:t>
            </a:r>
            <a:r>
              <a:rPr lang="en-US" sz="2000" dirty="0">
                <a:solidFill>
                  <a:srgbClr val="000000"/>
                </a:solidFill>
                <a:latin typeface="Calibri" charset="0"/>
              </a:rPr>
              <a:t>, El </a:t>
            </a:r>
            <a:r>
              <a:rPr lang="en-US" sz="2000" dirty="0" err="1">
                <a:solidFill>
                  <a:srgbClr val="000000"/>
                </a:solidFill>
                <a:latin typeface="Calibri" charset="0"/>
              </a:rPr>
              <a:t>Jumash</a:t>
            </a:r>
            <a:r>
              <a:rPr lang="en-US" sz="2000" dirty="0">
                <a:solidFill>
                  <a:srgbClr val="000000"/>
                </a:solidFill>
                <a:latin typeface="Calibri" charset="0"/>
              </a:rPr>
              <a:t>, </a:t>
            </a:r>
          </a:p>
          <a:p>
            <a:pPr hangingPunct="1">
              <a:lnSpc>
                <a:spcPct val="92000"/>
              </a:lnSpc>
              <a:spcBef>
                <a:spcPts val="5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000" dirty="0">
                <a:solidFill>
                  <a:srgbClr val="000000"/>
                </a:solidFill>
                <a:latin typeface="Calibri" charset="0"/>
              </a:rPr>
              <a:t> </a:t>
            </a:r>
          </a:p>
          <a:p>
            <a:pPr algn="ctr" hangingPunct="1">
              <a:lnSpc>
                <a:spcPct val="92000"/>
              </a:lnSpc>
              <a:spcBef>
                <a:spcPts val="5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err="1">
                <a:solidFill>
                  <a:srgbClr val="000000"/>
                </a:solidFill>
                <a:latin typeface="Calibri" charset="0"/>
              </a:rPr>
              <a:t>Derechos</a:t>
            </a:r>
            <a:r>
              <a:rPr lang="en-US" dirty="0">
                <a:solidFill>
                  <a:srgbClr val="000000"/>
                </a:solidFill>
                <a:latin typeface="Calibri" charset="0"/>
              </a:rPr>
              <a:t> </a:t>
            </a:r>
            <a:r>
              <a:rPr lang="en-US" dirty="0" err="1">
                <a:solidFill>
                  <a:srgbClr val="000000"/>
                </a:solidFill>
                <a:latin typeface="Calibri" charset="0"/>
              </a:rPr>
              <a:t>Reservados</a:t>
            </a:r>
            <a:r>
              <a:rPr lang="en-US" dirty="0">
                <a:solidFill>
                  <a:srgbClr val="000000"/>
                </a:solidFill>
                <a:latin typeface="Calibri" charset="0"/>
              </a:rPr>
              <a:t> Shalom </a:t>
            </a:r>
            <a:r>
              <a:rPr lang="en-US" dirty="0" err="1">
                <a:solidFill>
                  <a:srgbClr val="000000"/>
                </a:solidFill>
                <a:latin typeface="Calibri" charset="0"/>
              </a:rPr>
              <a:t>Haverim</a:t>
            </a:r>
            <a:r>
              <a:rPr lang="en-US" dirty="0">
                <a:solidFill>
                  <a:srgbClr val="000000"/>
                </a:solidFill>
                <a:latin typeface="Calibri" charset="0"/>
              </a:rPr>
              <a:t> Org</a:t>
            </a:r>
          </a:p>
          <a:p>
            <a:pPr algn="ctr" hangingPunct="1">
              <a:lnSpc>
                <a:spcPct val="92000"/>
              </a:lnSpc>
              <a:spcBef>
                <a:spcPts val="5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a:solidFill>
                  <a:srgbClr val="CCCCFF"/>
                </a:solidFill>
                <a:latin typeface="Calibri" charset="0"/>
                <a:hlinkClick r:id="rId5"/>
              </a:rPr>
              <a:t>http://www.shalomhaverim.org</a:t>
            </a:r>
          </a:p>
          <a:p>
            <a:pPr algn="ctr" hangingPunct="1">
              <a:lnSpc>
                <a:spcPct val="92000"/>
              </a:lnSpc>
              <a:spcBef>
                <a:spcPts val="5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a:solidFill>
                  <a:srgbClr val="000000"/>
                </a:solidFill>
                <a:latin typeface="Calibri" charset="0"/>
              </a:rPr>
              <a:t>Director: -</a:t>
            </a:r>
          </a:p>
          <a:p>
            <a:pPr algn="ctr" hangingPunct="1">
              <a:lnSpc>
                <a:spcPct val="92000"/>
              </a:lnSpc>
              <a:spcBef>
                <a:spcPts val="5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a:solidFill>
                  <a:srgbClr val="000000"/>
                </a:solidFill>
                <a:latin typeface="Calibri" charset="0"/>
              </a:rPr>
              <a:t>ELIYAHU BAYONA BEN YOSEF</a:t>
            </a:r>
          </a:p>
          <a:p>
            <a:pPr algn="ctr" hangingPunct="1">
              <a:lnSpc>
                <a:spcPct val="92000"/>
              </a:lnSpc>
              <a:spcBef>
                <a:spcPts val="5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dirty="0">
              <a:solidFill>
                <a:srgbClr val="000000"/>
              </a:solidFill>
              <a:latin typeface="Calibri" charset="0"/>
            </a:endParaRPr>
          </a:p>
          <a:p>
            <a:pPr algn="ctr" hangingPunct="1">
              <a:lnSpc>
                <a:spcPct val="92000"/>
              </a:lnSpc>
              <a:spcBef>
                <a:spcPts val="5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dirty="0">
              <a:solidFill>
                <a:srgbClr val="000000"/>
              </a:solidFill>
              <a:latin typeface="Calibri" charset="0"/>
            </a:endParaRPr>
          </a:p>
          <a:p>
            <a:pPr algn="ctr" hangingPunct="1">
              <a:lnSpc>
                <a:spcPct val="92000"/>
              </a:lnSpc>
              <a:spcBef>
                <a:spcPts val="5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dirty="0">
              <a:solidFill>
                <a:srgbClr val="000000"/>
              </a:solidFill>
              <a:latin typeface="Calibri" charset="0"/>
            </a:endParaRPr>
          </a:p>
          <a:p>
            <a:pPr algn="ctr" hangingPunct="1">
              <a:lnSpc>
                <a:spcPct val="92000"/>
              </a:lnSpc>
              <a:spcBef>
                <a:spcPts val="5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dirty="0">
              <a:solidFill>
                <a:srgbClr val="000000"/>
              </a:solidFill>
              <a:latin typeface="Calibri" charset="0"/>
            </a:endParaRPr>
          </a:p>
          <a:p>
            <a:pPr algn="ctr" hangingPunct="1">
              <a:lnSpc>
                <a:spcPct val="92000"/>
              </a:lnSpc>
              <a:spcBef>
                <a:spcPts val="5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dirty="0">
              <a:solidFill>
                <a:srgbClr val="000000"/>
              </a:solidFill>
              <a:latin typeface="Calibri" charset="0"/>
            </a:endParaRPr>
          </a:p>
          <a:p>
            <a:pPr algn="ctr" hangingPunct="1">
              <a:lnSpc>
                <a:spcPct val="92000"/>
              </a:lnSpc>
              <a:spcBef>
                <a:spcPts val="4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smtClean="0">
                <a:solidFill>
                  <a:srgbClr val="000000"/>
                </a:solidFill>
                <a:latin typeface="Calibri" charset="0"/>
              </a:rPr>
              <a:t>28 </a:t>
            </a:r>
            <a:r>
              <a:rPr lang="en-US" dirty="0">
                <a:solidFill>
                  <a:srgbClr val="000000"/>
                </a:solidFill>
                <a:latin typeface="Calibri" charset="0"/>
              </a:rPr>
              <a:t>IYAR 5776 – </a:t>
            </a:r>
            <a:r>
              <a:rPr lang="en-US" dirty="0" smtClean="0">
                <a:solidFill>
                  <a:srgbClr val="000000"/>
                </a:solidFill>
                <a:latin typeface="Calibri" charset="0"/>
              </a:rPr>
              <a:t>5 JUNIO, </a:t>
            </a:r>
            <a:r>
              <a:rPr lang="en-US" dirty="0">
                <a:solidFill>
                  <a:srgbClr val="000000"/>
                </a:solidFill>
                <a:latin typeface="Calibri" charset="0"/>
              </a:rPr>
              <a:t>2016- Monsey New York</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Calibri"/>
        <a:ea typeface="MS Gothic"/>
        <a:cs typeface=""/>
      </a:majorFont>
      <a:minorFont>
        <a:latin typeface="Calibri"/>
        <a:ea typeface="MS 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0">
          <a:lnSpc>
            <a:spcPct val="93000"/>
          </a:lnSpc>
          <a:spcBef>
            <a:spcPct val="0"/>
          </a:spcBef>
          <a:spcAft>
            <a:spcPct val="0"/>
          </a:spcAft>
          <a:buClr>
            <a:srgbClr val="000000"/>
          </a:buClr>
          <a:buSzPct val="100000"/>
          <a:buFont typeface="Times New Roman" pitchFamily="16" charset="0"/>
          <a:buNone/>
          <a:tabLst/>
          <a:defRPr kumimoji="0" lang="en-GB" sz="1800" b="0" i="0" u="none" strike="noStrike" cap="none" normalizeH="0" baseline="0" smtClean="0">
            <a:ln>
              <a:noFill/>
            </a:ln>
            <a:solidFill>
              <a:schemeClr val="bg1"/>
            </a:solidFill>
            <a:effectLst/>
            <a:latin typeface="Arial" charset="0"/>
            <a:ea typeface="MS Gothic" charset="-128"/>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0">
          <a:lnSpc>
            <a:spcPct val="93000"/>
          </a:lnSpc>
          <a:spcBef>
            <a:spcPct val="0"/>
          </a:spcBef>
          <a:spcAft>
            <a:spcPct val="0"/>
          </a:spcAft>
          <a:buClr>
            <a:srgbClr val="000000"/>
          </a:buClr>
          <a:buSzPct val="100000"/>
          <a:buFont typeface="Times New Roman" pitchFamily="16" charset="0"/>
          <a:buNone/>
          <a:tabLst/>
          <a:defRPr kumimoji="0" lang="en-GB" sz="1800" b="0" i="0" u="none" strike="noStrike" cap="none" normalizeH="0" baseline="0" smtClean="0">
            <a:ln>
              <a:noFill/>
            </a:ln>
            <a:solidFill>
              <a:schemeClr val="bg1"/>
            </a:solidFill>
            <a:effectLst/>
            <a:latin typeface="Arial" charset="0"/>
            <a:ea typeface="MS Gothic" charset="-128"/>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pulent">
  <a:themeElements>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Opulent">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pulent">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40882</TotalTime>
  <Words>2695</Words>
  <Application>Microsoft Office PowerPoint</Application>
  <PresentationFormat>On-screen Show (4:3)</PresentationFormat>
  <Paragraphs>361</Paragraphs>
  <Slides>39</Slides>
  <Notes>39</Notes>
  <HiddenSlides>0</HiddenSlides>
  <MMClips>0</MMClips>
  <ScaleCrop>false</ScaleCrop>
  <HeadingPairs>
    <vt:vector size="4" baseType="variant">
      <vt:variant>
        <vt:lpstr>Theme</vt:lpstr>
      </vt:variant>
      <vt:variant>
        <vt:i4>2</vt:i4>
      </vt:variant>
      <vt:variant>
        <vt:lpstr>Slide Titles</vt:lpstr>
      </vt:variant>
      <vt:variant>
        <vt:i4>39</vt:i4>
      </vt:variant>
    </vt:vector>
  </HeadingPairs>
  <TitlesOfParts>
    <vt:vector size="41" baseType="lpstr">
      <vt:lpstr>Office Theme</vt:lpstr>
      <vt:lpstr>Opulent</vt:lpstr>
      <vt:lpstr>Slide 1</vt:lpstr>
      <vt:lpstr>JUDAISMO</vt:lpstr>
      <vt:lpstr>JUDAISMO</vt:lpstr>
      <vt:lpstr>Yerushaláyim - ירושלים</vt:lpstr>
      <vt:lpstr>Yerushaláyim - ירושלים</vt:lpstr>
      <vt:lpstr>Yerushaláyim - ירושלים</vt:lpstr>
      <vt:lpstr>Yerushaláyim - ירושלים</vt:lpstr>
      <vt:lpstr>Yerushaláyim - ירושלים</vt:lpstr>
      <vt:lpstr>Yerushaláyim - ירושלים</vt:lpstr>
      <vt:lpstr>Yerushaláyim - ירושלים</vt:lpstr>
      <vt:lpstr>Yerushaláyim - ירושלים</vt:lpstr>
      <vt:lpstr>Yerushaláyim  - ירושלים</vt:lpstr>
      <vt:lpstr>Yerushaláyim  - ירושלים</vt:lpstr>
      <vt:lpstr>Yerushaláyim  - ירושלים</vt:lpstr>
      <vt:lpstr>Yerushaláyim  - ירושלים</vt:lpstr>
      <vt:lpstr>Yerushaláyim  - ירושלים</vt:lpstr>
      <vt:lpstr>Yerushaláyim  - ירושלים</vt:lpstr>
      <vt:lpstr>Yerushaláyim  - ירושלים</vt:lpstr>
      <vt:lpstr>Yerushaláyim  - ירושלים</vt:lpstr>
      <vt:lpstr>Yerushaláyim  - ירושלים</vt:lpstr>
      <vt:lpstr>Yerushaláyim  - ירושלים</vt:lpstr>
      <vt:lpstr>Yerushaláyim  - ירושלים</vt:lpstr>
      <vt:lpstr>Yerushaláyim  - ירושלים</vt:lpstr>
      <vt:lpstr>Yerushaláyim  - ירושלים</vt:lpstr>
      <vt:lpstr>Yerushaláyim  - ירושלים</vt:lpstr>
      <vt:lpstr>Yerushaláyim  - ירושלים</vt:lpstr>
      <vt:lpstr>Yerushaláyim  - ירושלים</vt:lpstr>
      <vt:lpstr>Yerushaláyim  - ירושלים</vt:lpstr>
      <vt:lpstr>Yerushaláyim  - ירושלים</vt:lpstr>
      <vt:lpstr>Yerushaláyim  - ירושלים</vt:lpstr>
      <vt:lpstr>Yerushaláyim  - ירושלים</vt:lpstr>
      <vt:lpstr>Yerushaláyim  - ירושלים</vt:lpstr>
      <vt:lpstr>Yerushaláyim  - ירושלים</vt:lpstr>
      <vt:lpstr>Yerushaláyim  - ירושלים</vt:lpstr>
      <vt:lpstr>Yerushaláyim  - ירושלים</vt:lpstr>
      <vt:lpstr>Yerushaláyim  - ירושלים</vt:lpstr>
      <vt:lpstr>Yerushaláyim  - ירושלים</vt:lpstr>
      <vt:lpstr>Yerushaláyim  - ירושלים</vt:lpstr>
      <vt:lpstr>Slide 39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Elias</dc:creator>
  <cp:lastModifiedBy>ELIYAHU</cp:lastModifiedBy>
  <cp:revision>194</cp:revision>
  <cp:lastPrinted>1601-01-01T00:00:00Z</cp:lastPrinted>
  <dcterms:created xsi:type="dcterms:W3CDTF">1601-01-01T00:00:00Z</dcterms:created>
  <dcterms:modified xsi:type="dcterms:W3CDTF">2016-06-06T16:03:11Z</dcterms:modified>
</cp:coreProperties>
</file>