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sldIdLst>
    <p:sldId id="256" r:id="rId2"/>
    <p:sldId id="427" r:id="rId3"/>
    <p:sldId id="460" r:id="rId4"/>
    <p:sldId id="461" r:id="rId5"/>
    <p:sldId id="462" r:id="rId6"/>
    <p:sldId id="463" r:id="rId7"/>
    <p:sldId id="464" r:id="rId8"/>
    <p:sldId id="465" r:id="rId9"/>
    <p:sldId id="466" r:id="rId10"/>
    <p:sldId id="467" r:id="rId11"/>
    <p:sldId id="468" r:id="rId12"/>
    <p:sldId id="469" r:id="rId13"/>
    <p:sldId id="470" r:id="rId14"/>
    <p:sldId id="471" r:id="rId15"/>
    <p:sldId id="472" r:id="rId16"/>
    <p:sldId id="285" r:id="rId1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6" d="100"/>
          <a:sy n="76" d="100"/>
        </p:scale>
        <p:origin x="-998" y="-7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 txBox="1"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/>
          <a:lstStyle>
            <a:lvl1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2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1pPr>
          </a:lstStyle>
          <a:p>
            <a:pPr lvl="0"/>
            <a:endParaRPr lang="en-US"/>
          </a:p>
        </p:txBody>
      </p:sp>
      <p:sp>
        <p:nvSpPr>
          <p:cNvPr id="3" name="Date Placeholder 2"/>
          <p:cNvSpPr txBox="1">
            <a:spLocks noGrp="1"/>
          </p:cNvSpPr>
          <p:nvPr>
            <p:ph type="dt" idx="1"/>
          </p:nvPr>
        </p:nvSpPr>
        <p:spPr>
          <a:xfrm>
            <a:off x="3884608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/>
          <a:lstStyle>
            <a:lvl1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2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1pPr>
          </a:lstStyle>
          <a:p>
            <a:pPr lvl="0"/>
            <a:fld id="{40A17A97-F592-4A7D-A172-8A0531C8AE95}" type="datetime1">
              <a:rPr lang="en-US"/>
              <a:pPr lvl="0"/>
              <a:t>3/7/2016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1">
            <a:solidFill>
              <a:srgbClr val="000000"/>
            </a:solidFill>
            <a:prstDash val="solid"/>
            <a:miter/>
          </a:ln>
        </p:spPr>
      </p:sp>
      <p:sp>
        <p:nvSpPr>
          <p:cNvPr id="5" name="Notes Placeholder 4"/>
          <p:cNvSpPr txBox="1"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 txBox="1">
            <a:spLocks noGrp="1"/>
          </p:cNvSpPr>
          <p:nvPr>
            <p:ph type="ftr" sz="quarter" idx="4"/>
          </p:nvPr>
        </p:nvSpPr>
        <p:spPr>
          <a:xfrm>
            <a:off x="0" y="8685208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b" anchorCtr="0" compatLnSpc="1"/>
          <a:lstStyle>
            <a:lvl1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2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1pPr>
          </a:lstStyle>
          <a:p>
            <a:pPr lvl="0"/>
            <a:endParaRPr lang="en-US"/>
          </a:p>
        </p:txBody>
      </p:sp>
      <p:sp>
        <p:nvSpPr>
          <p:cNvPr id="7" name="Slide Number Placeholder 6"/>
          <p:cNvSpPr txBox="1">
            <a:spLocks noGrp="1"/>
          </p:cNvSpPr>
          <p:nvPr>
            <p:ph type="sldNum" sz="quarter" idx="5"/>
          </p:nvPr>
        </p:nvSpPr>
        <p:spPr>
          <a:xfrm>
            <a:off x="3884608" y="8685208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b" anchorCtr="0" compatLnSpc="1"/>
          <a:lstStyle>
            <a:lvl1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2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1pPr>
          </a:lstStyle>
          <a:p>
            <a:pPr lvl="0"/>
            <a:fld id="{F12FA6FA-3ADB-4908-8F14-E00D930F9A7A}" type="slidenum">
              <a:rPr/>
              <a:pPr lvl="0"/>
              <a:t>‹Nº›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marR="0" lvl="0" indent="0" algn="l" defTabSz="914400" rtl="0" fontAlgn="auto" hangingPunct="0">
      <a:lnSpc>
        <a:spcPct val="100000"/>
      </a:lnSpc>
      <a:spcBef>
        <a:spcPts val="0"/>
      </a:spcBef>
      <a:spcAft>
        <a:spcPts val="0"/>
      </a:spcAft>
      <a:buNone/>
      <a:tabLst/>
      <a:defRPr lang="en-US" sz="1200" b="0" i="0" u="none" strike="noStrike" kern="1200" cap="none" spc="0" baseline="0">
        <a:solidFill>
          <a:srgbClr val="000000"/>
        </a:solidFill>
        <a:uFillTx/>
        <a:latin typeface="Calibri"/>
      </a:defRPr>
    </a:lvl1pPr>
    <a:lvl2pPr marL="457200" marR="0" lvl="1" indent="0" algn="l" defTabSz="914400" rtl="0" fontAlgn="auto" hangingPunct="0">
      <a:lnSpc>
        <a:spcPct val="100000"/>
      </a:lnSpc>
      <a:spcBef>
        <a:spcPts val="0"/>
      </a:spcBef>
      <a:spcAft>
        <a:spcPts val="0"/>
      </a:spcAft>
      <a:buNone/>
      <a:tabLst/>
      <a:defRPr lang="en-US" sz="1200" b="0" i="0" u="none" strike="noStrike" kern="1200" cap="none" spc="0" baseline="0">
        <a:solidFill>
          <a:srgbClr val="000000"/>
        </a:solidFill>
        <a:uFillTx/>
        <a:latin typeface="Calibri"/>
      </a:defRPr>
    </a:lvl2pPr>
    <a:lvl3pPr marL="914400" marR="0" lvl="2" indent="0" algn="l" defTabSz="914400" rtl="0" fontAlgn="auto" hangingPunct="0">
      <a:lnSpc>
        <a:spcPct val="100000"/>
      </a:lnSpc>
      <a:spcBef>
        <a:spcPts val="0"/>
      </a:spcBef>
      <a:spcAft>
        <a:spcPts val="0"/>
      </a:spcAft>
      <a:buNone/>
      <a:tabLst/>
      <a:defRPr lang="en-US" sz="1200" b="0" i="0" u="none" strike="noStrike" kern="1200" cap="none" spc="0" baseline="0">
        <a:solidFill>
          <a:srgbClr val="000000"/>
        </a:solidFill>
        <a:uFillTx/>
        <a:latin typeface="Calibri"/>
      </a:defRPr>
    </a:lvl3pPr>
    <a:lvl4pPr marL="1371600" marR="0" lvl="3" indent="0" algn="l" defTabSz="914400" rtl="0" fontAlgn="auto" hangingPunct="0">
      <a:lnSpc>
        <a:spcPct val="100000"/>
      </a:lnSpc>
      <a:spcBef>
        <a:spcPts val="0"/>
      </a:spcBef>
      <a:spcAft>
        <a:spcPts val="0"/>
      </a:spcAft>
      <a:buNone/>
      <a:tabLst/>
      <a:defRPr lang="en-US" sz="1200" b="0" i="0" u="none" strike="noStrike" kern="1200" cap="none" spc="0" baseline="0">
        <a:solidFill>
          <a:srgbClr val="000000"/>
        </a:solidFill>
        <a:uFillTx/>
        <a:latin typeface="Calibri"/>
      </a:defRPr>
    </a:lvl4pPr>
    <a:lvl5pPr marL="1828800" marR="0" lvl="4" indent="0" algn="l" defTabSz="914400" rtl="0" fontAlgn="auto" hangingPunct="0">
      <a:lnSpc>
        <a:spcPct val="100000"/>
      </a:lnSpc>
      <a:spcBef>
        <a:spcPts val="0"/>
      </a:spcBef>
      <a:spcAft>
        <a:spcPts val="0"/>
      </a:spcAft>
      <a:buNone/>
      <a:tabLst/>
      <a:defRPr lang="en-US" sz="1200" b="0" i="0" u="none" strike="noStrike" kern="1200" cap="none" spc="0" baseline="0">
        <a:solidFill>
          <a:srgbClr val="000000"/>
        </a:solidFill>
        <a:uFillTx/>
        <a:latin typeface="Calibri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4" name="3 Marcador de número de diapositiva"/>
          <p:cNvSpPr txBox="1"/>
          <p:nvPr/>
        </p:nvSpPr>
        <p:spPr>
          <a:xfrm>
            <a:off x="3884608" y="8685208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b" anchorCtr="0" compatLnSpc="1"/>
          <a:lstStyle/>
          <a:p>
            <a: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785A65CC-927D-4E1D-BC80-6671C95610B3}" type="slidenum">
              <a:rPr/>
              <a:pPr marL="0" marR="0" lvl="0" indent="0" algn="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t>2</a:t>
            </a:fld>
            <a:endParaRPr lang="en-US" sz="1200" b="0" i="0" u="none" strike="noStrike" kern="1200" cap="none" spc="0" baseline="0" dirty="0">
              <a:solidFill>
                <a:srgbClr val="000000"/>
              </a:solidFill>
              <a:uFillTx/>
              <a:latin typeface="Calibri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4" name="3 Marcador de número de diapositiva"/>
          <p:cNvSpPr txBox="1"/>
          <p:nvPr/>
        </p:nvSpPr>
        <p:spPr>
          <a:xfrm>
            <a:off x="3884608" y="8685208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b" anchorCtr="0" compatLnSpc="1"/>
          <a:lstStyle/>
          <a:p>
            <a: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785A65CC-927D-4E1D-BC80-6671C95610B3}" type="slidenum">
              <a:rPr/>
              <a:pPr marL="0" marR="0" lvl="0" indent="0" algn="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t>3</a:t>
            </a:fld>
            <a:endParaRPr lang="en-US" sz="1200" b="0" i="0" u="none" strike="noStrike" kern="1200" cap="none" spc="0" baseline="0" dirty="0">
              <a:solidFill>
                <a:srgbClr val="000000"/>
              </a:solidFill>
              <a:uFillTx/>
              <a:latin typeface="Calibri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4" name="3 Marcador de número de diapositiva"/>
          <p:cNvSpPr txBox="1"/>
          <p:nvPr/>
        </p:nvSpPr>
        <p:spPr>
          <a:xfrm>
            <a:off x="3884608" y="8685208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b" anchorCtr="0" compatLnSpc="1"/>
          <a:lstStyle/>
          <a:p>
            <a: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785A65CC-927D-4E1D-BC80-6671C95610B3}" type="slidenum">
              <a:rPr/>
              <a:pPr marL="0" marR="0" lvl="0" indent="0" algn="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t>4</a:t>
            </a:fld>
            <a:endParaRPr lang="en-US" sz="1200" b="0" i="0" u="none" strike="noStrike" kern="1200" cap="none" spc="0" baseline="0" dirty="0">
              <a:solidFill>
                <a:srgbClr val="000000"/>
              </a:solidFill>
              <a:uFillTx/>
              <a:latin typeface="Calibri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4" name="3 Marcador de número de diapositiva"/>
          <p:cNvSpPr txBox="1"/>
          <p:nvPr/>
        </p:nvSpPr>
        <p:spPr>
          <a:xfrm>
            <a:off x="3884608" y="8685208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b" anchorCtr="0" compatLnSpc="1"/>
          <a:lstStyle/>
          <a:p>
            <a: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785A65CC-927D-4E1D-BC80-6671C95610B3}" type="slidenum">
              <a:rPr/>
              <a:pPr marL="0" marR="0" lvl="0" indent="0" algn="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t>5</a:t>
            </a:fld>
            <a:endParaRPr lang="en-US" sz="1200" b="0" i="0" u="none" strike="noStrike" kern="1200" cap="none" spc="0" baseline="0" dirty="0">
              <a:solidFill>
                <a:srgbClr val="000000"/>
              </a:solidFill>
              <a:uFillTx/>
              <a:latin typeface="Calibri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4" name="3 Marcador de número de diapositiva"/>
          <p:cNvSpPr txBox="1"/>
          <p:nvPr/>
        </p:nvSpPr>
        <p:spPr>
          <a:xfrm>
            <a:off x="3884608" y="8685208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b" anchorCtr="0" compatLnSpc="1"/>
          <a:lstStyle/>
          <a:p>
            <a: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785A65CC-927D-4E1D-BC80-6671C95610B3}" type="slidenum">
              <a:rPr/>
              <a:pPr marL="0" marR="0" lvl="0" indent="0" algn="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t>6</a:t>
            </a:fld>
            <a:endParaRPr lang="en-US" sz="1200" b="0" i="0" u="none" strike="noStrike" kern="1200" cap="none" spc="0" baseline="0" dirty="0">
              <a:solidFill>
                <a:srgbClr val="000000"/>
              </a:solidFill>
              <a:uFillTx/>
              <a:latin typeface="Calibri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4" name="3 Marcador de número de diapositiva"/>
          <p:cNvSpPr txBox="1"/>
          <p:nvPr/>
        </p:nvSpPr>
        <p:spPr>
          <a:xfrm>
            <a:off x="3884608" y="8685208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b" anchorCtr="0" compatLnSpc="1"/>
          <a:lstStyle/>
          <a:p>
            <a: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785A65CC-927D-4E1D-BC80-6671C95610B3}" type="slidenum">
              <a:rPr/>
              <a:pPr marL="0" marR="0" lvl="0" indent="0" algn="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t>7</a:t>
            </a:fld>
            <a:endParaRPr lang="en-US" sz="1200" b="0" i="0" u="none" strike="noStrike" kern="1200" cap="none" spc="0" baseline="0" dirty="0">
              <a:solidFill>
                <a:srgbClr val="000000"/>
              </a:solidFill>
              <a:uFillTx/>
              <a:latin typeface="Calibri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4" name="3 Marcador de número de diapositiva"/>
          <p:cNvSpPr txBox="1"/>
          <p:nvPr/>
        </p:nvSpPr>
        <p:spPr>
          <a:xfrm>
            <a:off x="3884608" y="8685208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b" anchorCtr="0" compatLnSpc="1"/>
          <a:lstStyle/>
          <a:p>
            <a: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785A65CC-927D-4E1D-BC80-6671C95610B3}" type="slidenum">
              <a:rPr/>
              <a:pPr marL="0" marR="0" lvl="0" indent="0" algn="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t>8</a:t>
            </a:fld>
            <a:endParaRPr lang="en-US" sz="1200" b="0" i="0" u="none" strike="noStrike" kern="1200" cap="none" spc="0" baseline="0" dirty="0">
              <a:solidFill>
                <a:srgbClr val="000000"/>
              </a:solidFill>
              <a:uFillTx/>
              <a:latin typeface="Calibri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4" name="3 Marcador de número de diapositiva"/>
          <p:cNvSpPr txBox="1"/>
          <p:nvPr/>
        </p:nvSpPr>
        <p:spPr>
          <a:xfrm>
            <a:off x="3884608" y="8685208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b" anchorCtr="0" compatLnSpc="1"/>
          <a:lstStyle/>
          <a:p>
            <a: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785A65CC-927D-4E1D-BC80-6671C95610B3}" type="slidenum">
              <a:rPr/>
              <a:pPr marL="0" marR="0" lvl="0" indent="0" algn="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t>9</a:t>
            </a:fld>
            <a:endParaRPr lang="en-US" sz="1200" b="0" i="0" u="none" strike="noStrike" kern="1200" cap="none" spc="0" baseline="0" dirty="0">
              <a:solidFill>
                <a:srgbClr val="000000"/>
              </a:solidFill>
              <a:uFillTx/>
              <a:latin typeface="Calibri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4" name="3 Marcador de número de diapositiva"/>
          <p:cNvSpPr txBox="1"/>
          <p:nvPr/>
        </p:nvSpPr>
        <p:spPr>
          <a:xfrm>
            <a:off x="3884608" y="8685208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b" anchorCtr="0" compatLnSpc="1"/>
          <a:lstStyle/>
          <a:p>
            <a: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785A65CC-927D-4E1D-BC80-6671C95610B3}" type="slidenum">
              <a:rPr/>
              <a:pPr marL="0" marR="0" lvl="0" indent="0" algn="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t>10</a:t>
            </a:fld>
            <a:endParaRPr lang="en-US" sz="1200" b="0" i="0" u="none" strike="noStrike" kern="1200" cap="none" spc="0" baseline="0" dirty="0">
              <a:solidFill>
                <a:srgbClr val="000000"/>
              </a:solidFill>
              <a:uFillTx/>
              <a:latin typeface="Calibri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4" name="3 Marcador de número de diapositiva"/>
          <p:cNvSpPr txBox="1"/>
          <p:nvPr/>
        </p:nvSpPr>
        <p:spPr>
          <a:xfrm>
            <a:off x="3884608" y="8685208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b" anchorCtr="0" compatLnSpc="1"/>
          <a:lstStyle/>
          <a:p>
            <a: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785A65CC-927D-4E1D-BC80-6671C95610B3}" type="slidenum">
              <a:rPr/>
              <a:pPr marL="0" marR="0" lvl="0" indent="0" algn="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t>11</a:t>
            </a:fld>
            <a:endParaRPr lang="en-US" sz="1200" b="0" i="0" u="none" strike="noStrike" kern="1200" cap="none" spc="0" baseline="0" dirty="0">
              <a:solidFill>
                <a:srgbClr val="000000"/>
              </a:solidFill>
              <a:uFillTx/>
              <a:latin typeface="Calibri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4" name="3 Marcador de número de diapositiva"/>
          <p:cNvSpPr txBox="1"/>
          <p:nvPr/>
        </p:nvSpPr>
        <p:spPr>
          <a:xfrm>
            <a:off x="3884608" y="8685208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b" anchorCtr="0" compatLnSpc="1"/>
          <a:lstStyle/>
          <a:p>
            <a: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785A65CC-927D-4E1D-BC80-6671C95610B3}" type="slidenum">
              <a:rPr/>
              <a:pPr marL="0" marR="0" lvl="0" indent="0" algn="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t>12</a:t>
            </a:fld>
            <a:endParaRPr lang="en-US" sz="1200" b="0" i="0" u="none" strike="noStrike" kern="1200" cap="none" spc="0" baseline="0" dirty="0">
              <a:solidFill>
                <a:srgbClr val="000000"/>
              </a:solidFill>
              <a:uFillTx/>
              <a:latin typeface="Calibri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4" name="3 Marcador de número de diapositiva"/>
          <p:cNvSpPr txBox="1"/>
          <p:nvPr/>
        </p:nvSpPr>
        <p:spPr>
          <a:xfrm>
            <a:off x="3884608" y="8685208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b" anchorCtr="0" compatLnSpc="1"/>
          <a:lstStyle/>
          <a:p>
            <a: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785A65CC-927D-4E1D-BC80-6671C95610B3}" type="slidenum">
              <a:rPr/>
              <a:pPr marL="0" marR="0" lvl="0" indent="0" algn="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t>13</a:t>
            </a:fld>
            <a:endParaRPr lang="en-US" sz="1200" b="0" i="0" u="none" strike="noStrike" kern="1200" cap="none" spc="0" baseline="0" dirty="0">
              <a:solidFill>
                <a:srgbClr val="000000"/>
              </a:solidFill>
              <a:uFillTx/>
              <a:latin typeface="Calibri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4" name="3 Marcador de número de diapositiva"/>
          <p:cNvSpPr txBox="1"/>
          <p:nvPr/>
        </p:nvSpPr>
        <p:spPr>
          <a:xfrm>
            <a:off x="3884608" y="8685208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b" anchorCtr="0" compatLnSpc="1"/>
          <a:lstStyle/>
          <a:p>
            <a: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785A65CC-927D-4E1D-BC80-6671C95610B3}" type="slidenum">
              <a:rPr/>
              <a:pPr marL="0" marR="0" lvl="0" indent="0" algn="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t>14</a:t>
            </a:fld>
            <a:endParaRPr lang="en-US" sz="1200" b="0" i="0" u="none" strike="noStrike" kern="1200" cap="none" spc="0" baseline="0" dirty="0">
              <a:solidFill>
                <a:srgbClr val="000000"/>
              </a:solidFill>
              <a:uFillTx/>
              <a:latin typeface="Calibri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4" name="3 Marcador de número de diapositiva"/>
          <p:cNvSpPr txBox="1"/>
          <p:nvPr/>
        </p:nvSpPr>
        <p:spPr>
          <a:xfrm>
            <a:off x="3884608" y="8685208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b" anchorCtr="0" compatLnSpc="1"/>
          <a:lstStyle/>
          <a:p>
            <a: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785A65CC-927D-4E1D-BC80-6671C95610B3}" type="slidenum">
              <a:rPr/>
              <a:pPr marL="0" marR="0" lvl="0" indent="0" algn="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t>15</a:t>
            </a:fld>
            <a:endParaRPr lang="en-US" sz="1200" b="0" i="0" u="none" strike="noStrike" kern="1200" cap="none" spc="0" baseline="0" dirty="0">
              <a:solidFill>
                <a:srgbClr val="000000"/>
              </a:solidFill>
              <a:uFillTx/>
              <a:latin typeface="Calibri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ctrTitle"/>
          </p:nvPr>
        </p:nvSpPr>
        <p:spPr>
          <a:xfrm>
            <a:off x="685800" y="2130423"/>
            <a:ext cx="7772400" cy="1470026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 txBox="1"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3"/>
          </a:xfrm>
        </p:spPr>
        <p:txBody>
          <a:bodyPr anchorCtr="1"/>
          <a:lstStyle>
            <a:lvl1pPr marL="0" indent="0" algn="ctr">
              <a:buNone/>
              <a:defRPr>
                <a:solidFill>
                  <a:srgbClr val="898989"/>
                </a:solidFill>
              </a:defRPr>
            </a:lvl1pPr>
          </a:lstStyle>
          <a:p>
            <a:pPr lvl="0"/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1D08BDED-18A4-4D17-BA6A-EC7D0FA14ECF}" type="datetime1">
              <a:rPr lang="en-US"/>
              <a:pPr lvl="0"/>
              <a:t>3/7/2016</a:t>
            </a:fld>
            <a:endParaRPr lang="en-US"/>
          </a:p>
        </p:txBody>
      </p:sp>
      <p:sp>
        <p:nvSpPr>
          <p:cNvPr id="5" name="Footer Placeholder 4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6" name="Slide Number Placeholder 5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84DB7E16-CB8F-4D32-8E29-59E0EBD7641E}" type="slidenum">
              <a:rPr/>
              <a:pPr lvl="0"/>
              <a:t>‹Nº›</a:t>
            </a:fld>
            <a:endParaRPr lang="en-US"/>
          </a:p>
        </p:txBody>
      </p:sp>
    </p:spTree>
  </p:cSld>
  <p:clrMapOvr>
    <a:masterClrMapping/>
  </p:clrMapOvr>
  <p:transition/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 txBox="1">
            <a:spLocks noGrp="1"/>
          </p:cNvSpPr>
          <p:nvPr>
            <p:ph idx="1"/>
          </p:nvPr>
        </p:nvSpPr>
        <p:spPr/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00D88D80-1A1E-4AE0-8DB8-92BB9BE31DCD}" type="datetime1">
              <a:rPr lang="en-US"/>
              <a:pPr lvl="0"/>
              <a:t>3/7/2016</a:t>
            </a:fld>
            <a:endParaRPr lang="en-US"/>
          </a:p>
        </p:txBody>
      </p:sp>
      <p:sp>
        <p:nvSpPr>
          <p:cNvPr id="5" name="Footer Placeholder 4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6" name="Slide Number Placeholder 5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3AE9DED0-DE6B-4C72-B3B8-B921AB65CBAA}" type="slidenum">
              <a:rPr/>
              <a:pPr lvl="0"/>
              <a:t>‹Nº›</a:t>
            </a:fld>
            <a:endParaRPr lang="en-US"/>
          </a:p>
        </p:txBody>
      </p:sp>
    </p:spTree>
  </p:cSld>
  <p:clrMapOvr>
    <a:masterClrMapping/>
  </p:clrMapOvr>
  <p:transition/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>
          <a:xfrm>
            <a:off x="722311" y="4406895"/>
            <a:ext cx="7772400" cy="1362071"/>
          </a:xfrm>
        </p:spPr>
        <p:txBody>
          <a:bodyPr anchor="t" anchorCtr="0"/>
          <a:lstStyle>
            <a:lvl1pPr algn="l">
              <a:defRPr sz="4000" b="1" cap="all"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1"/>
          </p:nvPr>
        </p:nvSpPr>
        <p:spPr>
          <a:xfrm>
            <a:off x="722311" y="2906713"/>
            <a:ext cx="7772400" cy="1500182"/>
          </a:xfrm>
        </p:spPr>
        <p:txBody>
          <a:bodyPr anchor="b"/>
          <a:lstStyle>
            <a:lvl1pPr marL="0" indent="0">
              <a:spcBef>
                <a:spcPts val="500"/>
              </a:spcBef>
              <a:buNone/>
              <a:defRPr sz="2000">
                <a:solidFill>
                  <a:srgbClr val="898989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B8F2B8EB-E84D-4775-B1DE-21E893FCDE1C}" type="datetime1">
              <a:rPr lang="en-US"/>
              <a:pPr lvl="0"/>
              <a:t>3/7/2016</a:t>
            </a:fld>
            <a:endParaRPr lang="en-US"/>
          </a:p>
        </p:txBody>
      </p:sp>
      <p:sp>
        <p:nvSpPr>
          <p:cNvPr id="5" name="Footer Placeholder 4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6" name="Slide Number Placeholder 5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BB7B115A-B7D5-456C-B272-79E96B7B124C}" type="slidenum">
              <a:rPr/>
              <a:pPr lvl="0"/>
              <a:t>‹Nº›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 txBox="1">
            <a:spLocks noGrp="1"/>
          </p:cNvSpPr>
          <p:nvPr>
            <p:ph idx="1"/>
          </p:nvPr>
        </p:nvSpPr>
        <p:spPr>
          <a:xfrm>
            <a:off x="457200" y="1600200"/>
            <a:ext cx="4038603" cy="4525959"/>
          </a:xfrm>
        </p:spPr>
        <p:txBody>
          <a:bodyPr/>
          <a:lstStyle>
            <a:lvl1pPr>
              <a:spcBef>
                <a:spcPts val="700"/>
              </a:spcBef>
              <a:defRPr sz="2800"/>
            </a:lvl1pPr>
            <a:lvl2pPr>
              <a:spcBef>
                <a:spcPts val="600"/>
              </a:spcBef>
              <a:defRPr sz="2400"/>
            </a:lvl2pPr>
            <a:lvl3pPr>
              <a:spcBef>
                <a:spcPts val="500"/>
              </a:spcBef>
              <a:defRPr sz="2000"/>
            </a:lvl3pPr>
            <a:lvl4pPr>
              <a:spcBef>
                <a:spcPts val="400"/>
              </a:spcBef>
              <a:defRPr sz="1800"/>
            </a:lvl4pPr>
            <a:lvl5pPr>
              <a:spcBef>
                <a:spcPts val="400"/>
              </a:spcBef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 txBox="1">
            <a:spLocks noGrp="1"/>
          </p:cNvSpPr>
          <p:nvPr>
            <p:ph idx="2"/>
          </p:nvPr>
        </p:nvSpPr>
        <p:spPr>
          <a:xfrm>
            <a:off x="4648196" y="1600200"/>
            <a:ext cx="4038603" cy="4525959"/>
          </a:xfrm>
        </p:spPr>
        <p:txBody>
          <a:bodyPr/>
          <a:lstStyle>
            <a:lvl1pPr>
              <a:spcBef>
                <a:spcPts val="700"/>
              </a:spcBef>
              <a:defRPr sz="2800"/>
            </a:lvl1pPr>
            <a:lvl2pPr>
              <a:spcBef>
                <a:spcPts val="600"/>
              </a:spcBef>
              <a:defRPr sz="2400"/>
            </a:lvl2pPr>
            <a:lvl3pPr>
              <a:spcBef>
                <a:spcPts val="500"/>
              </a:spcBef>
              <a:defRPr sz="2000"/>
            </a:lvl3pPr>
            <a:lvl4pPr>
              <a:spcBef>
                <a:spcPts val="400"/>
              </a:spcBef>
              <a:defRPr sz="1800"/>
            </a:lvl4pPr>
            <a:lvl5pPr>
              <a:spcBef>
                <a:spcPts val="400"/>
              </a:spcBef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4F7271F9-2133-4AB4-9557-E6BEBCFD931B}" type="datetime1">
              <a:rPr lang="en-US"/>
              <a:pPr lvl="0"/>
              <a:t>3/7/2016</a:t>
            </a:fld>
            <a:endParaRPr lang="en-US"/>
          </a:p>
        </p:txBody>
      </p:sp>
      <p:sp>
        <p:nvSpPr>
          <p:cNvPr id="6" name="Footer Placeholder 4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7" name="Slide Number Placeholder 5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E5EC8A43-39A2-4815-9D52-7727242BE6E5}" type="slidenum">
              <a:rPr/>
              <a:pPr lvl="0"/>
              <a:t>‹Nº›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1"/>
          </p:nvPr>
        </p:nvSpPr>
        <p:spPr>
          <a:xfrm>
            <a:off x="457200" y="1535113"/>
            <a:ext cx="4040184" cy="639759"/>
          </a:xfrm>
        </p:spPr>
        <p:txBody>
          <a:bodyPr anchor="b"/>
          <a:lstStyle>
            <a:lvl1pPr marL="0" indent="0">
              <a:spcBef>
                <a:spcPts val="600"/>
              </a:spcBef>
              <a:buNone/>
              <a:defRPr sz="2400" b="1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 txBox="1">
            <a:spLocks noGrp="1"/>
          </p:cNvSpPr>
          <p:nvPr>
            <p:ph idx="2"/>
          </p:nvPr>
        </p:nvSpPr>
        <p:spPr>
          <a:xfrm>
            <a:off x="457200" y="2174872"/>
            <a:ext cx="4040184" cy="3951286"/>
          </a:xfrm>
        </p:spPr>
        <p:txBody>
          <a:bodyPr/>
          <a:lstStyle>
            <a:lvl1pPr>
              <a:spcBef>
                <a:spcPts val="600"/>
              </a:spcBef>
              <a:defRPr sz="2400"/>
            </a:lvl1pPr>
            <a:lvl2pPr>
              <a:spcBef>
                <a:spcPts val="500"/>
              </a:spcBef>
              <a:defRPr sz="2000"/>
            </a:lvl2pPr>
            <a:lvl3pPr>
              <a:spcBef>
                <a:spcPts val="400"/>
              </a:spcBef>
              <a:defRPr sz="1800"/>
            </a:lvl3pPr>
            <a:lvl4pPr>
              <a:spcBef>
                <a:spcPts val="400"/>
              </a:spcBef>
              <a:defRPr sz="1600"/>
            </a:lvl4pPr>
            <a:lvl5pPr>
              <a:spcBef>
                <a:spcPts val="400"/>
              </a:spcBef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 txBox="1">
            <a:spLocks noGrp="1"/>
          </p:cNvSpPr>
          <p:nvPr>
            <p:ph type="body" idx="3"/>
          </p:nvPr>
        </p:nvSpPr>
        <p:spPr>
          <a:xfrm>
            <a:off x="4645023" y="1535113"/>
            <a:ext cx="4041776" cy="639759"/>
          </a:xfrm>
        </p:spPr>
        <p:txBody>
          <a:bodyPr anchor="b"/>
          <a:lstStyle>
            <a:lvl1pPr marL="0" indent="0">
              <a:spcBef>
                <a:spcPts val="600"/>
              </a:spcBef>
              <a:buNone/>
              <a:defRPr sz="2400" b="1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 txBox="1">
            <a:spLocks noGrp="1"/>
          </p:cNvSpPr>
          <p:nvPr>
            <p:ph idx="4"/>
          </p:nvPr>
        </p:nvSpPr>
        <p:spPr>
          <a:xfrm>
            <a:off x="4645023" y="2174872"/>
            <a:ext cx="4041776" cy="3951286"/>
          </a:xfrm>
        </p:spPr>
        <p:txBody>
          <a:bodyPr/>
          <a:lstStyle>
            <a:lvl1pPr>
              <a:spcBef>
                <a:spcPts val="600"/>
              </a:spcBef>
              <a:defRPr sz="2400"/>
            </a:lvl1pPr>
            <a:lvl2pPr>
              <a:spcBef>
                <a:spcPts val="500"/>
              </a:spcBef>
              <a:defRPr sz="2000"/>
            </a:lvl2pPr>
            <a:lvl3pPr>
              <a:spcBef>
                <a:spcPts val="400"/>
              </a:spcBef>
              <a:defRPr sz="1800"/>
            </a:lvl3pPr>
            <a:lvl4pPr>
              <a:spcBef>
                <a:spcPts val="400"/>
              </a:spcBef>
              <a:defRPr sz="1600"/>
            </a:lvl4pPr>
            <a:lvl5pPr>
              <a:spcBef>
                <a:spcPts val="400"/>
              </a:spcBef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25067A58-8C3E-4D94-AFA9-CAF3514A658D}" type="datetime1">
              <a:rPr lang="en-US"/>
              <a:pPr lvl="0"/>
              <a:t>3/7/2016</a:t>
            </a:fld>
            <a:endParaRPr lang="en-US"/>
          </a:p>
        </p:txBody>
      </p:sp>
      <p:sp>
        <p:nvSpPr>
          <p:cNvPr id="8" name="Footer Placeholder 4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9" name="Slide Number Placeholder 5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9DA98EC0-058B-4BC2-9445-F779C455F772}" type="slidenum">
              <a:rPr/>
              <a:pPr lvl="0"/>
              <a:t>‹Nº›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Date Placeholder 3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07877FA1-4EA7-4C27-A9A8-992F9AA75229}" type="datetime1">
              <a:rPr lang="en-US"/>
              <a:pPr lvl="0"/>
              <a:t>3/7/2016</a:t>
            </a:fld>
            <a:endParaRPr lang="en-US"/>
          </a:p>
        </p:txBody>
      </p:sp>
      <p:sp>
        <p:nvSpPr>
          <p:cNvPr id="4" name="Footer Placeholder 4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5" name="Slide Number Placeholder 5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E384815F-7CC7-4903-9CE2-AB42B154A5B3}" type="slidenum">
              <a:rPr/>
              <a:pPr lvl="0"/>
              <a:t>‹Nº›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F2094B3E-268B-4DA8-B230-0F9E729FAF67}" type="datetime1">
              <a:rPr lang="en-US"/>
              <a:pPr lvl="0"/>
              <a:t>3/7/2016</a:t>
            </a:fld>
            <a:endParaRPr lang="en-US"/>
          </a:p>
        </p:txBody>
      </p:sp>
      <p:sp>
        <p:nvSpPr>
          <p:cNvPr id="3" name="Footer Placeholder 4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4" name="Slide Number Placeholder 5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4DAF2E70-0411-48C6-A79F-8F7BB3C1CE48}" type="slidenum">
              <a:rPr/>
              <a:pPr lvl="0"/>
              <a:t>‹Nº›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>
          <a:xfrm>
            <a:off x="457200" y="273048"/>
            <a:ext cx="3008311" cy="1162046"/>
          </a:xfrm>
        </p:spPr>
        <p:txBody>
          <a:bodyPr anchor="b" anchorCtr="0"/>
          <a:lstStyle>
            <a:lvl1pPr algn="l">
              <a:defRPr sz="2000" b="1"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 txBox="1">
            <a:spLocks noGrp="1"/>
          </p:cNvSpPr>
          <p:nvPr>
            <p:ph idx="1"/>
          </p:nvPr>
        </p:nvSpPr>
        <p:spPr>
          <a:xfrm>
            <a:off x="3575047" y="273048"/>
            <a:ext cx="5111752" cy="5853110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 txBox="1">
            <a:spLocks noGrp="1"/>
          </p:cNvSpPr>
          <p:nvPr>
            <p:ph type="body" idx="2"/>
          </p:nvPr>
        </p:nvSpPr>
        <p:spPr>
          <a:xfrm>
            <a:off x="457200" y="1435095"/>
            <a:ext cx="3008311" cy="4691064"/>
          </a:xfrm>
        </p:spPr>
        <p:txBody>
          <a:bodyPr/>
          <a:lstStyle>
            <a:lvl1pPr marL="0" indent="0">
              <a:spcBef>
                <a:spcPts val="300"/>
              </a:spcBef>
              <a:buNone/>
              <a:defRPr sz="14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EC59871F-A5D4-4FB8-9735-AB09C6891B4C}" type="datetime1">
              <a:rPr lang="en-US"/>
              <a:pPr lvl="0"/>
              <a:t>3/7/2016</a:t>
            </a:fld>
            <a:endParaRPr lang="en-US"/>
          </a:p>
        </p:txBody>
      </p:sp>
      <p:sp>
        <p:nvSpPr>
          <p:cNvPr id="6" name="Footer Placeholder 4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7" name="Slide Number Placeholder 5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1A880F79-F0F6-4D65-8A7D-2090305C32B8}" type="slidenum">
              <a:rPr/>
              <a:pPr lvl="0"/>
              <a:t>‹Nº›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>
          <a:xfrm>
            <a:off x="1792288" y="4800600"/>
            <a:ext cx="5486400" cy="566735"/>
          </a:xfrm>
        </p:spPr>
        <p:txBody>
          <a:bodyPr anchor="b" anchorCtr="0"/>
          <a:lstStyle>
            <a:lvl1pPr algn="l">
              <a:defRPr sz="2000" b="1"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 txBox="1">
            <a:spLocks noGrp="1"/>
          </p:cNvSpPr>
          <p:nvPr>
            <p:ph type="pic" idx="1"/>
          </p:nvPr>
        </p:nvSpPr>
        <p:spPr>
          <a:xfrm>
            <a:off x="1792288" y="612776"/>
            <a:ext cx="5486400" cy="41148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endParaRPr lang="en-US"/>
          </a:p>
        </p:txBody>
      </p:sp>
      <p:sp>
        <p:nvSpPr>
          <p:cNvPr id="4" name="Text Placeholder 3"/>
          <p:cNvSpPr txBox="1">
            <a:spLocks noGrp="1"/>
          </p:cNvSpPr>
          <p:nvPr>
            <p:ph type="body" idx="2"/>
          </p:nvPr>
        </p:nvSpPr>
        <p:spPr>
          <a:xfrm>
            <a:off x="1792288" y="5367335"/>
            <a:ext cx="5486400" cy="804864"/>
          </a:xfrm>
        </p:spPr>
        <p:txBody>
          <a:bodyPr/>
          <a:lstStyle>
            <a:lvl1pPr marL="0" indent="0">
              <a:spcBef>
                <a:spcPts val="300"/>
              </a:spcBef>
              <a:buNone/>
              <a:defRPr sz="14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E5171A04-1D7F-4BEC-BAB9-A8DA2E00CE60}" type="datetime1">
              <a:rPr lang="en-US"/>
              <a:pPr lvl="0"/>
              <a:t>3/7/2016</a:t>
            </a:fld>
            <a:endParaRPr lang="en-US"/>
          </a:p>
        </p:txBody>
      </p:sp>
      <p:sp>
        <p:nvSpPr>
          <p:cNvPr id="6" name="Footer Placeholder 4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7" name="Slide Number Placeholder 5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976C7F4C-C02F-4159-AF0F-D09A0173C741}" type="slidenum">
              <a:rPr/>
              <a:pPr lvl="0"/>
              <a:t>‹Nº›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 txBox="1"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65436EC6-F23F-44FD-81AD-474A0911943D}" type="datetime1">
              <a:rPr lang="en-US"/>
              <a:pPr lvl="0"/>
              <a:t>3/7/2016</a:t>
            </a:fld>
            <a:endParaRPr lang="en-US"/>
          </a:p>
        </p:txBody>
      </p:sp>
      <p:sp>
        <p:nvSpPr>
          <p:cNvPr id="5" name="Footer Placeholder 4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6" name="Slide Number Placeholder 5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237E4199-CE12-483F-8E24-CB3C3BE5FE8F}" type="slidenum">
              <a:rPr/>
              <a:pPr lvl="0"/>
              <a:t>‹Nº›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 txBox="1"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9"/>
          </a:xfrm>
        </p:spPr>
        <p:txBody>
          <a:bodyPr vert="eaVert"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 txBox="1">
            <a:spLocks noGrp="1"/>
          </p:cNvSpPr>
          <p:nvPr>
            <p:ph type="body" orient="vert" idx="1"/>
          </p:nvPr>
        </p:nvSpPr>
        <p:spPr>
          <a:xfrm>
            <a:off x="457200" y="274640"/>
            <a:ext cx="6019796" cy="5851529"/>
          </a:xfrm>
        </p:spPr>
        <p:txBody>
          <a:bodyPr vert="eaVert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F495ACF3-1FE9-4CC0-9AED-DAB7798E559A}" type="datetime1">
              <a:rPr lang="en-US"/>
              <a:pPr lvl="0"/>
              <a:t>3/7/2016</a:t>
            </a:fld>
            <a:endParaRPr lang="en-US"/>
          </a:p>
        </p:txBody>
      </p:sp>
      <p:sp>
        <p:nvSpPr>
          <p:cNvPr id="5" name="Footer Placeholder 4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6" name="Slide Number Placeholder 5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A978BCE4-4276-4506-926D-B5F005A9CD53}" type="slidenum">
              <a:rPr/>
              <a:pPr lvl="0"/>
              <a:t>‹Nº›</a:t>
            </a:fld>
            <a:endParaRPr lang="en-US"/>
          </a:p>
        </p:txBody>
      </p:sp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 txBox="1">
            <a:spLocks noGrp="1"/>
          </p:cNvSpPr>
          <p:nvPr>
            <p:ph type="title"/>
          </p:nvPr>
        </p:nvSpPr>
        <p:spPr>
          <a:xfrm>
            <a:off x="457200" y="274640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1" compatLnSpc="1"/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5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 txBox="1">
            <a:spLocks noGrp="1"/>
          </p:cNvSpPr>
          <p:nvPr>
            <p:ph type="dt" sz="half" idx="2"/>
          </p:nvPr>
        </p:nvSpPr>
        <p:spPr>
          <a:xfrm>
            <a:off x="457200" y="6356351"/>
            <a:ext cx="2133596" cy="36512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0" compatLnSpc="1"/>
          <a:lstStyle>
            <a:lvl1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200" b="0" i="0" u="none" strike="noStrike" kern="1200" cap="none" spc="0" baseline="0">
                <a:solidFill>
                  <a:srgbClr val="898989"/>
                </a:solidFill>
                <a:uFillTx/>
                <a:latin typeface="Calibri"/>
              </a:defRPr>
            </a:lvl1pPr>
          </a:lstStyle>
          <a:p>
            <a:pPr lvl="0"/>
            <a:fld id="{D7B233D3-80C0-4A5C-BF95-106D87469009}" type="datetime1">
              <a:rPr lang="en-US"/>
              <a:pPr lvl="0"/>
              <a:t>3/7/2016</a:t>
            </a:fld>
            <a:endParaRPr lang="en-US"/>
          </a:p>
        </p:txBody>
      </p:sp>
      <p:sp>
        <p:nvSpPr>
          <p:cNvPr id="5" name="Footer Placeholder 4"/>
          <p:cNvSpPr txBox="1">
            <a:spLocks noGrp="1"/>
          </p:cNvSpPr>
          <p:nvPr>
            <p:ph type="ftr" sz="quarter" idx="3"/>
          </p:nvPr>
        </p:nvSpPr>
        <p:spPr>
          <a:xfrm>
            <a:off x="3124203" y="6356351"/>
            <a:ext cx="2895603" cy="36512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1" compatLnSpc="1"/>
          <a:lstStyle>
            <a:lvl1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200" b="0" i="0" u="none" strike="noStrike" kern="1200" cap="none" spc="0" baseline="0">
                <a:solidFill>
                  <a:srgbClr val="898989"/>
                </a:solidFill>
                <a:uFillTx/>
                <a:latin typeface="Calibri"/>
              </a:defRPr>
            </a:lvl1pPr>
          </a:lstStyle>
          <a:p>
            <a:pPr lvl="0"/>
            <a:endParaRPr lang="en-US"/>
          </a:p>
        </p:txBody>
      </p:sp>
      <p:sp>
        <p:nvSpPr>
          <p:cNvPr id="6" name="Slide Number Placeholder 5"/>
          <p:cNvSpPr txBox="1">
            <a:spLocks noGrp="1"/>
          </p:cNvSpPr>
          <p:nvPr>
            <p:ph type="sldNum" sz="quarter" idx="4"/>
          </p:nvPr>
        </p:nvSpPr>
        <p:spPr>
          <a:xfrm>
            <a:off x="6553203" y="6356351"/>
            <a:ext cx="2133596" cy="36512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0" compatLnSpc="1"/>
          <a:lstStyle>
            <a:lvl1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200" b="0" i="0" u="none" strike="noStrike" kern="1200" cap="none" spc="0" baseline="0">
                <a:solidFill>
                  <a:srgbClr val="898989"/>
                </a:solidFill>
                <a:uFillTx/>
                <a:latin typeface="Calibri"/>
              </a:defRPr>
            </a:lvl1pPr>
          </a:lstStyle>
          <a:p>
            <a:pPr lvl="0"/>
            <a:fld id="{4C5F84F6-A224-4275-AC5A-F18352077E17}" type="slidenum">
              <a:rPr/>
              <a:pPr lvl="0"/>
              <a:t>‹Nº›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xStyles>
    <p:titleStyle>
      <a:lvl1pPr marL="0" marR="0" lvl="0" indent="0" algn="ctr" defTabSz="914400" rtl="0" fontAlgn="auto" hangingPunct="0">
        <a:lnSpc>
          <a:spcPct val="100000"/>
        </a:lnSpc>
        <a:spcBef>
          <a:spcPts val="0"/>
        </a:spcBef>
        <a:spcAft>
          <a:spcPts val="0"/>
        </a:spcAft>
        <a:buNone/>
        <a:tabLst/>
        <a:defRPr lang="en-US" sz="4400" b="0" i="0" u="none" strike="noStrike" kern="1200" cap="none" spc="0" baseline="0">
          <a:solidFill>
            <a:srgbClr val="000000"/>
          </a:solidFill>
          <a:uFillTx/>
          <a:latin typeface="Calibri"/>
        </a:defRPr>
      </a:lvl1pPr>
    </p:titleStyle>
    <p:bodyStyle>
      <a:lvl1pPr marL="342900" marR="0" lvl="0" indent="-342900" algn="l" defTabSz="914400" rtl="0" fontAlgn="auto" hangingPunct="0">
        <a:lnSpc>
          <a:spcPct val="100000"/>
        </a:lnSpc>
        <a:spcBef>
          <a:spcPts val="800"/>
        </a:spcBef>
        <a:spcAft>
          <a:spcPts val="0"/>
        </a:spcAft>
        <a:buSzPct val="100000"/>
        <a:buFont typeface="Arial"/>
        <a:buChar char="•"/>
        <a:tabLst/>
        <a:defRPr lang="en-US" sz="3200" b="0" i="0" u="none" strike="noStrike" kern="1200" cap="none" spc="0" baseline="0">
          <a:solidFill>
            <a:srgbClr val="000000"/>
          </a:solidFill>
          <a:uFillTx/>
          <a:latin typeface="Calibri"/>
        </a:defRPr>
      </a:lvl1pPr>
      <a:lvl2pPr marL="742950" marR="0" lvl="1" indent="-285750" algn="l" defTabSz="914400" rtl="0" fontAlgn="auto" hangingPunct="0">
        <a:lnSpc>
          <a:spcPct val="100000"/>
        </a:lnSpc>
        <a:spcBef>
          <a:spcPts val="700"/>
        </a:spcBef>
        <a:spcAft>
          <a:spcPts val="0"/>
        </a:spcAft>
        <a:buSzPct val="100000"/>
        <a:buFont typeface="Arial"/>
        <a:buChar char="–"/>
        <a:tabLst/>
        <a:defRPr lang="en-US" sz="2800" b="0" i="0" u="none" strike="noStrike" kern="1200" cap="none" spc="0" baseline="0">
          <a:solidFill>
            <a:srgbClr val="000000"/>
          </a:solidFill>
          <a:uFillTx/>
          <a:latin typeface="Calibri"/>
        </a:defRPr>
      </a:lvl2pPr>
      <a:lvl3pPr marL="1143000" marR="0" lvl="2" indent="-228600" algn="l" defTabSz="914400" rtl="0" fontAlgn="auto" hangingPunct="0">
        <a:lnSpc>
          <a:spcPct val="100000"/>
        </a:lnSpc>
        <a:spcBef>
          <a:spcPts val="600"/>
        </a:spcBef>
        <a:spcAft>
          <a:spcPts val="0"/>
        </a:spcAft>
        <a:buSzPct val="100000"/>
        <a:buFont typeface="Arial"/>
        <a:buChar char="•"/>
        <a:tabLst/>
        <a:defRPr lang="en-US" sz="2400" b="0" i="0" u="none" strike="noStrike" kern="1200" cap="none" spc="0" baseline="0">
          <a:solidFill>
            <a:srgbClr val="000000"/>
          </a:solidFill>
          <a:uFillTx/>
          <a:latin typeface="Calibri"/>
        </a:defRPr>
      </a:lvl3pPr>
      <a:lvl4pPr marL="1600200" marR="0" lvl="3" indent="-228600" algn="l" defTabSz="914400" rtl="0" fontAlgn="auto" hangingPunct="0">
        <a:lnSpc>
          <a:spcPct val="100000"/>
        </a:lnSpc>
        <a:spcBef>
          <a:spcPts val="500"/>
        </a:spcBef>
        <a:spcAft>
          <a:spcPts val="0"/>
        </a:spcAft>
        <a:buSzPct val="100000"/>
        <a:buFont typeface="Arial"/>
        <a:buChar char="–"/>
        <a:tabLst/>
        <a:defRPr lang="en-US" sz="2000" b="0" i="0" u="none" strike="noStrike" kern="1200" cap="none" spc="0" baseline="0">
          <a:solidFill>
            <a:srgbClr val="000000"/>
          </a:solidFill>
          <a:uFillTx/>
          <a:latin typeface="Calibri"/>
        </a:defRPr>
      </a:lvl4pPr>
      <a:lvl5pPr marL="2057400" marR="0" lvl="4" indent="-228600" algn="l" defTabSz="914400" rtl="0" fontAlgn="auto" hangingPunct="0">
        <a:lnSpc>
          <a:spcPct val="100000"/>
        </a:lnSpc>
        <a:spcBef>
          <a:spcPts val="500"/>
        </a:spcBef>
        <a:spcAft>
          <a:spcPts val="0"/>
        </a:spcAft>
        <a:buSzPct val="100000"/>
        <a:buFont typeface="Arial"/>
        <a:buChar char="»"/>
        <a:tabLst/>
        <a:defRPr lang="en-US" sz="2000" b="0" i="0" u="none" strike="noStrike" kern="1200" cap="none" spc="0" baseline="0">
          <a:solidFill>
            <a:srgbClr val="000000"/>
          </a:solidFill>
          <a:uFillTx/>
          <a:latin typeface="Calibri"/>
        </a:defRPr>
      </a:lvl5pPr>
    </p:bodyStyle>
    <p:otherStyle/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1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png"/><Relationship Id="rId4" Type="http://schemas.openxmlformats.org/officeDocument/2006/relationships/image" Target="../media/image4.png"/><Relationship Id="rId9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13" Type="http://schemas.openxmlformats.org/officeDocument/2006/relationships/image" Target="../media/image17.png"/><Relationship Id="rId3" Type="http://schemas.openxmlformats.org/officeDocument/2006/relationships/image" Target="../media/image1.png"/><Relationship Id="rId7" Type="http://schemas.openxmlformats.org/officeDocument/2006/relationships/image" Target="../media/image11.png"/><Relationship Id="rId12" Type="http://schemas.openxmlformats.org/officeDocument/2006/relationships/image" Target="../media/image1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11" Type="http://schemas.openxmlformats.org/officeDocument/2006/relationships/image" Target="../media/image15.png"/><Relationship Id="rId5" Type="http://schemas.openxmlformats.org/officeDocument/2006/relationships/image" Target="../media/image5.png"/><Relationship Id="rId10" Type="http://schemas.openxmlformats.org/officeDocument/2006/relationships/image" Target="../media/image14.png"/><Relationship Id="rId4" Type="http://schemas.openxmlformats.org/officeDocument/2006/relationships/image" Target="../media/image4.png"/><Relationship Id="rId9" Type="http://schemas.openxmlformats.org/officeDocument/2006/relationships/image" Target="../media/image13.png"/><Relationship Id="rId14" Type="http://schemas.openxmlformats.org/officeDocument/2006/relationships/image" Target="../media/image18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1.png"/><Relationship Id="rId7" Type="http://schemas.openxmlformats.org/officeDocument/2006/relationships/image" Target="../media/image11.png"/><Relationship Id="rId12" Type="http://schemas.openxmlformats.org/officeDocument/2006/relationships/image" Target="../media/image2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11" Type="http://schemas.openxmlformats.org/officeDocument/2006/relationships/image" Target="../media/image21.png"/><Relationship Id="rId5" Type="http://schemas.openxmlformats.org/officeDocument/2006/relationships/image" Target="../media/image5.png"/><Relationship Id="rId10" Type="http://schemas.openxmlformats.org/officeDocument/2006/relationships/image" Target="../media/image20.png"/><Relationship Id="rId4" Type="http://schemas.openxmlformats.org/officeDocument/2006/relationships/image" Target="../media/image4.png"/><Relationship Id="rId9" Type="http://schemas.openxmlformats.org/officeDocument/2006/relationships/image" Target="../media/image19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13" Type="http://schemas.openxmlformats.org/officeDocument/2006/relationships/image" Target="../media/image29.png"/><Relationship Id="rId3" Type="http://schemas.openxmlformats.org/officeDocument/2006/relationships/image" Target="../media/image1.png"/><Relationship Id="rId7" Type="http://schemas.openxmlformats.org/officeDocument/2006/relationships/image" Target="../media/image23.png"/><Relationship Id="rId12" Type="http://schemas.openxmlformats.org/officeDocument/2006/relationships/image" Target="../media/image2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11" Type="http://schemas.openxmlformats.org/officeDocument/2006/relationships/image" Target="../media/image27.png"/><Relationship Id="rId5" Type="http://schemas.openxmlformats.org/officeDocument/2006/relationships/image" Target="../media/image10.png"/><Relationship Id="rId15" Type="http://schemas.openxmlformats.org/officeDocument/2006/relationships/image" Target="../media/image31.png"/><Relationship Id="rId10" Type="http://schemas.openxmlformats.org/officeDocument/2006/relationships/image" Target="../media/image26.png"/><Relationship Id="rId4" Type="http://schemas.openxmlformats.org/officeDocument/2006/relationships/image" Target="../media/image5.png"/><Relationship Id="rId9" Type="http://schemas.openxmlformats.org/officeDocument/2006/relationships/image" Target="../media/image25.png"/><Relationship Id="rId14" Type="http://schemas.openxmlformats.org/officeDocument/2006/relationships/image" Target="../media/image30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3" Type="http://schemas.openxmlformats.org/officeDocument/2006/relationships/image" Target="../media/image1.png"/><Relationship Id="rId7" Type="http://schemas.openxmlformats.org/officeDocument/2006/relationships/image" Target="../media/image11.png"/><Relationship Id="rId12" Type="http://schemas.openxmlformats.org/officeDocument/2006/relationships/image" Target="../media/image3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11" Type="http://schemas.openxmlformats.org/officeDocument/2006/relationships/image" Target="../media/image35.png"/><Relationship Id="rId5" Type="http://schemas.openxmlformats.org/officeDocument/2006/relationships/image" Target="../media/image5.png"/><Relationship Id="rId10" Type="http://schemas.openxmlformats.org/officeDocument/2006/relationships/image" Target="../media/image34.png"/><Relationship Id="rId4" Type="http://schemas.openxmlformats.org/officeDocument/2006/relationships/image" Target="../media/image4.png"/><Relationship Id="rId9" Type="http://schemas.openxmlformats.org/officeDocument/2006/relationships/image" Target="../media/image33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image" Target="../media/image1.pn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11" Type="http://schemas.openxmlformats.org/officeDocument/2006/relationships/image" Target="../media/image40.png"/><Relationship Id="rId5" Type="http://schemas.openxmlformats.org/officeDocument/2006/relationships/image" Target="../media/image5.png"/><Relationship Id="rId10" Type="http://schemas.openxmlformats.org/officeDocument/2006/relationships/image" Target="../media/image39.png"/><Relationship Id="rId4" Type="http://schemas.openxmlformats.org/officeDocument/2006/relationships/image" Target="../media/image4.png"/><Relationship Id="rId9" Type="http://schemas.openxmlformats.org/officeDocument/2006/relationships/image" Target="../media/image38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3" Type="http://schemas.openxmlformats.org/officeDocument/2006/relationships/image" Target="../media/image1.pn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13" Type="http://schemas.openxmlformats.org/officeDocument/2006/relationships/image" Target="../media/image48.png"/><Relationship Id="rId3" Type="http://schemas.openxmlformats.org/officeDocument/2006/relationships/image" Target="../media/image1.png"/><Relationship Id="rId7" Type="http://schemas.openxmlformats.org/officeDocument/2006/relationships/image" Target="../media/image42.png"/><Relationship Id="rId12" Type="http://schemas.openxmlformats.org/officeDocument/2006/relationships/image" Target="../media/image4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11" Type="http://schemas.openxmlformats.org/officeDocument/2006/relationships/image" Target="../media/image46.png"/><Relationship Id="rId5" Type="http://schemas.openxmlformats.org/officeDocument/2006/relationships/image" Target="../media/image5.png"/><Relationship Id="rId15" Type="http://schemas.openxmlformats.org/officeDocument/2006/relationships/image" Target="../media/image50.png"/><Relationship Id="rId10" Type="http://schemas.openxmlformats.org/officeDocument/2006/relationships/image" Target="../media/image45.png"/><Relationship Id="rId4" Type="http://schemas.openxmlformats.org/officeDocument/2006/relationships/image" Target="../media/image4.png"/><Relationship Id="rId9" Type="http://schemas.openxmlformats.org/officeDocument/2006/relationships/image" Target="../media/image44.png"/><Relationship Id="rId14" Type="http://schemas.openxmlformats.org/officeDocument/2006/relationships/image" Target="../media/image49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13" Type="http://schemas.openxmlformats.org/officeDocument/2006/relationships/image" Target="../media/image56.png"/><Relationship Id="rId3" Type="http://schemas.openxmlformats.org/officeDocument/2006/relationships/image" Target="../media/image1.png"/><Relationship Id="rId7" Type="http://schemas.openxmlformats.org/officeDocument/2006/relationships/image" Target="../media/image42.png"/><Relationship Id="rId12" Type="http://schemas.openxmlformats.org/officeDocument/2006/relationships/image" Target="../media/image5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11" Type="http://schemas.openxmlformats.org/officeDocument/2006/relationships/image" Target="../media/image54.png"/><Relationship Id="rId5" Type="http://schemas.openxmlformats.org/officeDocument/2006/relationships/image" Target="../media/image5.png"/><Relationship Id="rId15" Type="http://schemas.openxmlformats.org/officeDocument/2006/relationships/image" Target="../media/image58.png"/><Relationship Id="rId10" Type="http://schemas.openxmlformats.org/officeDocument/2006/relationships/image" Target="../media/image53.png"/><Relationship Id="rId4" Type="http://schemas.openxmlformats.org/officeDocument/2006/relationships/image" Target="../media/image4.png"/><Relationship Id="rId9" Type="http://schemas.openxmlformats.org/officeDocument/2006/relationships/image" Target="../media/image52.png"/><Relationship Id="rId14" Type="http://schemas.openxmlformats.org/officeDocument/2006/relationships/image" Target="../media/image57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.png"/><Relationship Id="rId3" Type="http://schemas.openxmlformats.org/officeDocument/2006/relationships/image" Target="../media/image1.png"/><Relationship Id="rId7" Type="http://schemas.openxmlformats.org/officeDocument/2006/relationships/image" Target="../media/image59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62.png"/><Relationship Id="rId4" Type="http://schemas.openxmlformats.org/officeDocument/2006/relationships/image" Target="../media/image4.png"/><Relationship Id="rId9" Type="http://schemas.openxmlformats.org/officeDocument/2006/relationships/image" Target="../media/image61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3.png"/><Relationship Id="rId13" Type="http://schemas.openxmlformats.org/officeDocument/2006/relationships/image" Target="../media/image68.png"/><Relationship Id="rId18" Type="http://schemas.openxmlformats.org/officeDocument/2006/relationships/image" Target="../media/image73.png"/><Relationship Id="rId3" Type="http://schemas.openxmlformats.org/officeDocument/2006/relationships/image" Target="../media/image1.png"/><Relationship Id="rId7" Type="http://schemas.openxmlformats.org/officeDocument/2006/relationships/image" Target="../media/image59.png"/><Relationship Id="rId12" Type="http://schemas.openxmlformats.org/officeDocument/2006/relationships/image" Target="../media/image67.png"/><Relationship Id="rId17" Type="http://schemas.openxmlformats.org/officeDocument/2006/relationships/image" Target="../media/image72.png"/><Relationship Id="rId2" Type="http://schemas.openxmlformats.org/officeDocument/2006/relationships/notesSlide" Target="../notesSlides/notesSlide12.xml"/><Relationship Id="rId16" Type="http://schemas.openxmlformats.org/officeDocument/2006/relationships/image" Target="../media/image7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11" Type="http://schemas.openxmlformats.org/officeDocument/2006/relationships/image" Target="../media/image66.png"/><Relationship Id="rId5" Type="http://schemas.openxmlformats.org/officeDocument/2006/relationships/image" Target="../media/image5.png"/><Relationship Id="rId15" Type="http://schemas.openxmlformats.org/officeDocument/2006/relationships/image" Target="../media/image70.png"/><Relationship Id="rId10" Type="http://schemas.openxmlformats.org/officeDocument/2006/relationships/image" Target="../media/image65.png"/><Relationship Id="rId4" Type="http://schemas.openxmlformats.org/officeDocument/2006/relationships/image" Target="../media/image4.png"/><Relationship Id="rId9" Type="http://schemas.openxmlformats.org/officeDocument/2006/relationships/image" Target="../media/image64.png"/><Relationship Id="rId14" Type="http://schemas.openxmlformats.org/officeDocument/2006/relationships/image" Target="../media/image69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5.png"/><Relationship Id="rId3" Type="http://schemas.openxmlformats.org/officeDocument/2006/relationships/image" Target="../media/image1.png"/><Relationship Id="rId7" Type="http://schemas.openxmlformats.org/officeDocument/2006/relationships/image" Target="../media/image7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5.png"/><Relationship Id="rId4" Type="http://schemas.openxmlformats.org/officeDocument/2006/relationships/image" Target="../media/image4.png"/><Relationship Id="rId9" Type="http://schemas.openxmlformats.org/officeDocument/2006/relationships/image" Target="../media/image76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7.png"/><Relationship Id="rId3" Type="http://schemas.openxmlformats.org/officeDocument/2006/relationships/image" Target="../media/image1.png"/><Relationship Id="rId7" Type="http://schemas.openxmlformats.org/officeDocument/2006/relationships/image" Target="../media/image74.png"/><Relationship Id="rId12" Type="http://schemas.openxmlformats.org/officeDocument/2006/relationships/image" Target="../media/image8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11" Type="http://schemas.openxmlformats.org/officeDocument/2006/relationships/image" Target="../media/image80.png"/><Relationship Id="rId5" Type="http://schemas.openxmlformats.org/officeDocument/2006/relationships/image" Target="../media/image5.png"/><Relationship Id="rId10" Type="http://schemas.openxmlformats.org/officeDocument/2006/relationships/image" Target="../media/image79.png"/><Relationship Id="rId4" Type="http://schemas.openxmlformats.org/officeDocument/2006/relationships/image" Target="../media/image4.png"/><Relationship Id="rId9" Type="http://schemas.openxmlformats.org/officeDocument/2006/relationships/image" Target="../media/image78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shalomhaverim.org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ctrTitle"/>
          </p:nvPr>
        </p:nvSpPr>
        <p:spPr/>
        <p:txBody>
          <a:bodyPr/>
          <a:lstStyle/>
          <a:p>
            <a:pPr lvl="0" hangingPunct="1"/>
            <a:endParaRPr lang="es-CO" dirty="0"/>
          </a:p>
        </p:txBody>
      </p:sp>
      <p:sp>
        <p:nvSpPr>
          <p:cNvPr id="3" name="Subtitle 2"/>
          <p:cNvSpPr txBox="1"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CO" dirty="0"/>
          </a:p>
        </p:txBody>
      </p:sp>
      <p:pic>
        <p:nvPicPr>
          <p:cNvPr id="4" name="Picture 2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>
          <a:xfrm>
            <a:off x="914400" y="1447796"/>
            <a:ext cx="7297734" cy="4452935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Title 1"/>
          <p:cNvSpPr txBox="1"/>
          <p:nvPr/>
        </p:nvSpPr>
        <p:spPr>
          <a:xfrm>
            <a:off x="685800" y="2339977"/>
            <a:ext cx="7772400" cy="1470026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1" compatLnSpc="1"/>
          <a:lstStyle/>
          <a:p>
            <a:pPr marL="0" marR="0" lvl="0" indent="0" algn="ctr" defTabSz="914400" rtl="0" fontAlgn="auto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s-CO" sz="4100" b="0" i="0" u="none" strike="noStrike" kern="1200" cap="none" spc="0" baseline="0" dirty="0">
                <a:solidFill>
                  <a:srgbClr val="000000"/>
                </a:solidFill>
                <a:uFillTx/>
                <a:latin typeface="Calibri" pitchFamily="34"/>
                <a:cs typeface="Arial"/>
              </a:rPr>
              <a:t>CURSO DE TORÁ</a:t>
            </a:r>
          </a:p>
          <a:p>
            <a:pPr marL="0" marR="0" lvl="0" indent="0" algn="ctr" defTabSz="914400" rtl="0" fontAlgn="auto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400" b="0" i="0" u="none" strike="noStrike" kern="1200" cap="none" spc="0" baseline="0" dirty="0" err="1" smtClean="0">
                <a:solidFill>
                  <a:srgbClr val="000000"/>
                </a:solidFill>
                <a:uFillTx/>
                <a:latin typeface="Calibri" pitchFamily="34"/>
                <a:cs typeface="Arial"/>
              </a:rPr>
              <a:t>Familias</a:t>
            </a:r>
            <a:r>
              <a:rPr lang="en-US" sz="2400" b="0" i="0" u="none" strike="noStrike" kern="1200" cap="none" spc="0" baseline="0" dirty="0" smtClean="0">
                <a:solidFill>
                  <a:srgbClr val="000000"/>
                </a:solidFill>
                <a:uFillTx/>
                <a:latin typeface="Calibri" pitchFamily="34"/>
                <a:cs typeface="Arial"/>
              </a:rPr>
              <a:t> </a:t>
            </a:r>
            <a:r>
              <a:rPr lang="en-US" sz="2400" b="0" i="0" u="none" strike="noStrike" kern="1200" cap="none" spc="0" baseline="0" dirty="0" err="1" smtClean="0">
                <a:solidFill>
                  <a:srgbClr val="000000"/>
                </a:solidFill>
                <a:uFillTx/>
                <a:latin typeface="Calibri" pitchFamily="34"/>
                <a:cs typeface="Arial"/>
              </a:rPr>
              <a:t>Descendientes</a:t>
            </a:r>
            <a:r>
              <a:rPr lang="en-US" sz="2400" b="0" i="0" u="none" strike="noStrike" kern="1200" cap="none" spc="0" baseline="0" dirty="0" smtClean="0">
                <a:solidFill>
                  <a:srgbClr val="000000"/>
                </a:solidFill>
                <a:uFillTx/>
                <a:latin typeface="Calibri" pitchFamily="34"/>
                <a:cs typeface="Arial"/>
              </a:rPr>
              <a:t> de Yacob</a:t>
            </a:r>
            <a:endParaRPr lang="es-CO" sz="3000" b="0" i="0" u="none" strike="noStrike" kern="1200" cap="none" spc="0" baseline="0" dirty="0">
              <a:solidFill>
                <a:srgbClr val="000000"/>
              </a:solidFill>
              <a:uFillTx/>
              <a:latin typeface="Calibri" pitchFamily="34"/>
              <a:cs typeface="Arial"/>
            </a:endParaRPr>
          </a:p>
        </p:txBody>
      </p:sp>
      <p:sp>
        <p:nvSpPr>
          <p:cNvPr id="6" name="Subtitle 2"/>
          <p:cNvSpPr txBox="1"/>
          <p:nvPr/>
        </p:nvSpPr>
        <p:spPr>
          <a:xfrm>
            <a:off x="1371600" y="3886200"/>
            <a:ext cx="6400800" cy="1752603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1" compatLnSpc="1"/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s-CO" sz="3200" b="0" i="0" u="none" strike="noStrike" kern="1200" cap="none" spc="0" baseline="0">
                <a:solidFill>
                  <a:srgbClr val="000000"/>
                </a:solidFill>
                <a:uFillTx/>
                <a:latin typeface="Calibri" pitchFamily="34"/>
                <a:cs typeface="Arial"/>
              </a:rPr>
              <a:t>Por: Eliyahu BaYonah</a:t>
            </a:r>
          </a:p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s-CO" sz="3200" b="0" i="0" u="none" strike="noStrike" kern="1200" cap="none" spc="0" baseline="0">
                <a:solidFill>
                  <a:srgbClr val="000000"/>
                </a:solidFill>
                <a:uFillTx/>
                <a:latin typeface="Calibri" pitchFamily="34"/>
                <a:cs typeface="Arial"/>
              </a:rPr>
              <a:t>Director Shalom Haverim Org</a:t>
            </a:r>
          </a:p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s-CO" sz="3200" b="0" i="0" u="none" strike="noStrike" kern="1200" cap="none" spc="0" baseline="0">
                <a:solidFill>
                  <a:srgbClr val="000000"/>
                </a:solidFill>
                <a:uFillTx/>
                <a:latin typeface="Calibri" pitchFamily="34"/>
                <a:cs typeface="Arial"/>
              </a:rPr>
              <a:t>New York</a:t>
            </a:r>
            <a:endParaRPr lang="en-US" sz="3200" b="0" i="0" u="none" strike="noStrike" kern="1200" cap="none" spc="0" baseline="0">
              <a:solidFill>
                <a:srgbClr val="000000"/>
              </a:solidFill>
              <a:uFillTx/>
              <a:latin typeface="Calibri" pitchFamily="34"/>
              <a:cs typeface="Arial"/>
            </a:endParaRPr>
          </a:p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3200" b="0" i="0" u="none" strike="noStrike" kern="1200" cap="none" spc="0" baseline="0">
              <a:solidFill>
                <a:srgbClr val="898989"/>
              </a:solidFill>
              <a:uFillTx/>
              <a:latin typeface="Calibri" pitchFamily="34"/>
              <a:cs typeface="Arial"/>
            </a:endParaRPr>
          </a:p>
        </p:txBody>
      </p:sp>
      <p:pic>
        <p:nvPicPr>
          <p:cNvPr id="7" name="Picture 1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>
          <a:xfrm>
            <a:off x="2967035" y="990596"/>
            <a:ext cx="3209928" cy="1171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Picture 2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>
          <a:xfrm>
            <a:off x="7772400" y="6096003"/>
            <a:ext cx="1219196" cy="61912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>
          <a:xfrm>
            <a:off x="533396" y="2057400"/>
            <a:ext cx="7297734" cy="4452935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s-CO">
                <a:latin typeface="Calibri" pitchFamily="34"/>
              </a:rPr>
              <a:t>BERESHIT-  </a:t>
            </a:r>
            <a:r>
              <a:rPr lang="he-IL">
                <a:latin typeface="Calibri" pitchFamily="34"/>
              </a:rPr>
              <a:t>ספר בראשית</a:t>
            </a:r>
            <a:endParaRPr lang="en-US">
              <a:latin typeface="Calibri" pitchFamily="34"/>
            </a:endParaRPr>
          </a:p>
        </p:txBody>
      </p:sp>
      <p:sp>
        <p:nvSpPr>
          <p:cNvPr id="4" name="Content Placeholder 2"/>
          <p:cNvSpPr txBox="1">
            <a:spLocks noGrp="1"/>
          </p:cNvSpPr>
          <p:nvPr>
            <p:ph idx="1"/>
          </p:nvPr>
        </p:nvSpPr>
        <p:spPr>
          <a:xfrm>
            <a:off x="685800" y="1371600"/>
            <a:ext cx="7772400" cy="4876796"/>
          </a:xfrm>
        </p:spPr>
        <p:txBody>
          <a:bodyPr/>
          <a:lstStyle/>
          <a:p>
            <a:r>
              <a:rPr lang="es-MX" sz="2400" dirty="0" smtClean="0"/>
              <a:t>46:8 Estos pues son los nombres de los hijos de Israel que vinieron a Egipto, Jacob y sus hijos; el primogénito de Jacob, Rubén.</a:t>
            </a:r>
          </a:p>
          <a:p>
            <a:r>
              <a:rPr lang="es-MX" sz="2400" b="1" dirty="0" err="1" smtClean="0"/>
              <a:t>Ve'eleh</a:t>
            </a:r>
            <a:r>
              <a:rPr lang="es-MX" sz="2400" b="1" dirty="0" smtClean="0"/>
              <a:t> </a:t>
            </a:r>
            <a:r>
              <a:rPr lang="es-MX" sz="2400" b="1" dirty="0" err="1" smtClean="0"/>
              <a:t>shemot</a:t>
            </a:r>
            <a:r>
              <a:rPr lang="es-MX" sz="2400" b="1" dirty="0" smtClean="0"/>
              <a:t> </a:t>
            </a:r>
            <a:r>
              <a:rPr lang="es-MX" sz="2400" b="1" dirty="0" err="1" smtClean="0"/>
              <a:t>beney</a:t>
            </a:r>
            <a:r>
              <a:rPr lang="es-MX" sz="2400" b="1" dirty="0" smtClean="0"/>
              <a:t> </a:t>
            </a:r>
            <a:r>
              <a:rPr lang="es-MX" sz="2400" b="1" dirty="0" err="1" smtClean="0"/>
              <a:t>Yisra'el</a:t>
            </a:r>
            <a:r>
              <a:rPr lang="es-MX" sz="2400" b="1" dirty="0" smtClean="0"/>
              <a:t> </a:t>
            </a:r>
            <a:r>
              <a:rPr lang="es-MX" sz="2400" b="1" dirty="0" err="1" smtClean="0"/>
              <a:t>haba'im</a:t>
            </a:r>
            <a:r>
              <a:rPr lang="es-MX" sz="2400" b="1" dirty="0" smtClean="0"/>
              <a:t> </a:t>
            </a:r>
            <a:r>
              <a:rPr lang="es-MX" sz="2400" b="1" dirty="0" err="1" smtClean="0"/>
              <a:t>Mitsraymah</a:t>
            </a:r>
            <a:r>
              <a:rPr lang="es-MX" sz="2400" b="1" dirty="0" smtClean="0"/>
              <a:t> </a:t>
            </a:r>
            <a:r>
              <a:rPr lang="es-MX" sz="2400" b="1" dirty="0" err="1" smtClean="0"/>
              <a:t>Ya'akov</a:t>
            </a:r>
            <a:r>
              <a:rPr lang="es-MX" sz="2400" b="1" dirty="0" smtClean="0"/>
              <a:t> </a:t>
            </a:r>
            <a:r>
              <a:rPr lang="es-MX" sz="2400" b="1" dirty="0" err="1" smtClean="0"/>
              <a:t>uvanav</a:t>
            </a:r>
            <a:r>
              <a:rPr lang="es-MX" sz="2400" b="1" dirty="0" smtClean="0"/>
              <a:t> </a:t>
            </a:r>
            <a:r>
              <a:rPr lang="es-MX" sz="2400" b="1" dirty="0" err="1" smtClean="0"/>
              <a:t>bejor</a:t>
            </a:r>
            <a:r>
              <a:rPr lang="es-MX" sz="2400" b="1" dirty="0" smtClean="0"/>
              <a:t> </a:t>
            </a:r>
            <a:r>
              <a:rPr lang="es-MX" sz="2400" b="1" dirty="0" err="1" smtClean="0"/>
              <a:t>Ya'akov</a:t>
            </a:r>
            <a:r>
              <a:rPr lang="es-MX" sz="2400" b="1" dirty="0" smtClean="0"/>
              <a:t> </a:t>
            </a:r>
            <a:r>
              <a:rPr lang="es-MX" sz="2400" b="1" dirty="0" err="1" smtClean="0"/>
              <a:t>Re'uven</a:t>
            </a:r>
            <a:r>
              <a:rPr lang="es-MX" sz="2400" b="1" dirty="0" smtClean="0"/>
              <a:t>.</a:t>
            </a:r>
            <a:endParaRPr lang="es-MX" sz="2400" dirty="0" smtClean="0"/>
          </a:p>
          <a:p>
            <a:r>
              <a:rPr lang="es-MX" sz="2400" dirty="0" smtClean="0"/>
              <a:t>De esta manera, la Toráh nos informa de todas las personas que descendieron de Kenaán a Egipto a vivir en las tierras que Yosef, Virrey de Mitzráyim, escogió para que residiera su familia en el Galut.</a:t>
            </a:r>
          </a:p>
          <a:p>
            <a:r>
              <a:rPr lang="es-MX" sz="2400" dirty="0" smtClean="0"/>
              <a:t>Ver Infografías: </a:t>
            </a:r>
            <a:endParaRPr lang="es-MX" sz="2400" dirty="0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>
          <a:xfrm>
            <a:off x="533396" y="2057400"/>
            <a:ext cx="7297734" cy="4452935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s-CO">
                <a:latin typeface="Calibri" pitchFamily="34"/>
              </a:rPr>
              <a:t>BERESHIT-  </a:t>
            </a:r>
            <a:r>
              <a:rPr lang="he-IL">
                <a:latin typeface="Calibri" pitchFamily="34"/>
              </a:rPr>
              <a:t>ספר בראשית</a:t>
            </a:r>
            <a:endParaRPr lang="en-US">
              <a:latin typeface="Calibri" pitchFamily="34"/>
            </a:endParaRPr>
          </a:p>
        </p:txBody>
      </p:sp>
      <p:sp>
        <p:nvSpPr>
          <p:cNvPr id="4" name="Content Placeholder 2"/>
          <p:cNvSpPr txBox="1">
            <a:spLocks noGrp="1"/>
          </p:cNvSpPr>
          <p:nvPr>
            <p:ph idx="1"/>
          </p:nvPr>
        </p:nvSpPr>
        <p:spPr>
          <a:xfrm>
            <a:off x="685800" y="1371600"/>
            <a:ext cx="7772400" cy="4876796"/>
          </a:xfrm>
        </p:spPr>
        <p:txBody>
          <a:bodyPr/>
          <a:lstStyle/>
          <a:p>
            <a:endParaRPr lang="es-MX" sz="2400" dirty="0" smtClean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139952" y="1412776"/>
            <a:ext cx="720080" cy="15799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6" name="5 Grupo"/>
          <p:cNvGrpSpPr/>
          <p:nvPr/>
        </p:nvGrpSpPr>
        <p:grpSpPr>
          <a:xfrm>
            <a:off x="3491880" y="3604252"/>
            <a:ext cx="1878583" cy="1192900"/>
            <a:chOff x="1861584" y="1977003"/>
            <a:chExt cx="1878583" cy="1192900"/>
          </a:xfrm>
        </p:grpSpPr>
        <p:sp>
          <p:nvSpPr>
            <p:cNvPr id="7" name="6 Rectángulo redondeado"/>
            <p:cNvSpPr/>
            <p:nvPr/>
          </p:nvSpPr>
          <p:spPr>
            <a:xfrm>
              <a:off x="1861584" y="1977003"/>
              <a:ext cx="1878583" cy="1192900"/>
            </a:xfrm>
            <a:prstGeom prst="roundRect">
              <a:avLst>
                <a:gd name="adj" fmla="val 10000"/>
              </a:avLst>
            </a:prstGeom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8" name="7 Rectángulo"/>
            <p:cNvSpPr/>
            <p:nvPr/>
          </p:nvSpPr>
          <p:spPr>
            <a:xfrm>
              <a:off x="1896523" y="2011942"/>
              <a:ext cx="1808705" cy="1123022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67640" tIns="167640" rIns="167640" bIns="167640" numCol="1" spcCol="1270" anchor="ctr" anchorCtr="0">
              <a:noAutofit/>
            </a:bodyPr>
            <a:lstStyle/>
            <a:p>
              <a:pPr lvl="0" algn="ctr" defTabSz="1955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CO" sz="4400" kern="1200" dirty="0" smtClean="0"/>
                <a:t>Rubén</a:t>
              </a:r>
              <a:endParaRPr lang="es-CO" sz="4400" kern="1200" dirty="0"/>
            </a:p>
          </p:txBody>
        </p:sp>
      </p:grp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220071" y="1556792"/>
            <a:ext cx="963925" cy="13681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619672" y="5157192"/>
            <a:ext cx="1104900" cy="695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059832" y="5157192"/>
            <a:ext cx="1104900" cy="695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4716016" y="5157192"/>
            <a:ext cx="1104900" cy="695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2" name="Picture 8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6275412" y="5157192"/>
            <a:ext cx="1104900" cy="695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3" name="Picture 9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5220072" y="2996952"/>
            <a:ext cx="1104900" cy="333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4" name="Picture 10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3851920" y="2996952"/>
            <a:ext cx="1104900" cy="333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8" name="17 Conector recto"/>
          <p:cNvCxnSpPr/>
          <p:nvPr/>
        </p:nvCxnSpPr>
        <p:spPr>
          <a:xfrm>
            <a:off x="1115616" y="5949280"/>
            <a:ext cx="669674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18 Conector recto de flecha"/>
          <p:cNvCxnSpPr/>
          <p:nvPr/>
        </p:nvCxnSpPr>
        <p:spPr>
          <a:xfrm>
            <a:off x="4427984" y="3429000"/>
            <a:ext cx="0" cy="14401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19 Conector recto de flecha"/>
          <p:cNvCxnSpPr/>
          <p:nvPr/>
        </p:nvCxnSpPr>
        <p:spPr>
          <a:xfrm>
            <a:off x="4427984" y="4941168"/>
            <a:ext cx="0" cy="14401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>
          <a:xfrm>
            <a:off x="533396" y="2057400"/>
            <a:ext cx="7297734" cy="4452935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s-CO">
                <a:latin typeface="Calibri" pitchFamily="34"/>
              </a:rPr>
              <a:t>BERESHIT-  </a:t>
            </a:r>
            <a:r>
              <a:rPr lang="he-IL">
                <a:latin typeface="Calibri" pitchFamily="34"/>
              </a:rPr>
              <a:t>ספר בראשית</a:t>
            </a:r>
            <a:endParaRPr lang="en-US">
              <a:latin typeface="Calibri" pitchFamily="34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139952" y="1412776"/>
            <a:ext cx="720080" cy="15799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220071" y="1556792"/>
            <a:ext cx="963925" cy="13681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3" name="Picture 9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220072" y="2996952"/>
            <a:ext cx="1104900" cy="333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4" name="Picture 10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851920" y="2996952"/>
            <a:ext cx="1104900" cy="333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8" name="17 Conector recto"/>
          <p:cNvCxnSpPr/>
          <p:nvPr/>
        </p:nvCxnSpPr>
        <p:spPr>
          <a:xfrm>
            <a:off x="1115616" y="5949280"/>
            <a:ext cx="669674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3491880" y="3573016"/>
            <a:ext cx="1895475" cy="1209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899592" y="5157192"/>
            <a:ext cx="1104900" cy="695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4" name="Picture 6"/>
          <p:cNvPicPr>
            <a:picLocks noGrp="1" noChangeAspect="1" noChangeArrowheads="1"/>
          </p:cNvPicPr>
          <p:nvPr>
            <p:ph idx="1"/>
          </p:nvPr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2123728" y="5157192"/>
            <a:ext cx="1080120" cy="6797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5" name="Picture 7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3347864" y="5157192"/>
            <a:ext cx="1104900" cy="695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6" name="Picture 8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4644008" y="5157192"/>
            <a:ext cx="1104900" cy="695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7" name="Picture 9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5868144" y="5157192"/>
            <a:ext cx="1104900" cy="695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8" name="Picture 10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7092280" y="5157192"/>
            <a:ext cx="1104900" cy="695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26" name="25 Conector recto de flecha"/>
          <p:cNvCxnSpPr/>
          <p:nvPr/>
        </p:nvCxnSpPr>
        <p:spPr>
          <a:xfrm>
            <a:off x="4427984" y="3429000"/>
            <a:ext cx="0" cy="14401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26 Conector recto de flecha"/>
          <p:cNvCxnSpPr/>
          <p:nvPr/>
        </p:nvCxnSpPr>
        <p:spPr>
          <a:xfrm>
            <a:off x="4427984" y="4869160"/>
            <a:ext cx="0" cy="14401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>
          <a:xfrm>
            <a:off x="533396" y="2057400"/>
            <a:ext cx="7297734" cy="4452935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s-CO">
                <a:latin typeface="Calibri" pitchFamily="34"/>
              </a:rPr>
              <a:t>BERESHIT-  </a:t>
            </a:r>
            <a:r>
              <a:rPr lang="he-IL">
                <a:latin typeface="Calibri" pitchFamily="34"/>
              </a:rPr>
              <a:t>ספר בראשית</a:t>
            </a:r>
            <a:endParaRPr lang="en-US">
              <a:latin typeface="Calibri" pitchFamily="34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139952" y="1412776"/>
            <a:ext cx="720080" cy="15799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220071" y="1556792"/>
            <a:ext cx="963925" cy="13681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3" name="Picture 9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220072" y="2996952"/>
            <a:ext cx="1104900" cy="333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4" name="Picture 10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851920" y="2996952"/>
            <a:ext cx="1104900" cy="333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8" name="17 Conector recto"/>
          <p:cNvCxnSpPr/>
          <p:nvPr/>
        </p:nvCxnSpPr>
        <p:spPr>
          <a:xfrm>
            <a:off x="1115616" y="5949280"/>
            <a:ext cx="669674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3491880" y="3573016"/>
            <a:ext cx="1895475" cy="1209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3491880" y="3587477"/>
            <a:ext cx="1895475" cy="1209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" name="20 Marcador de contenido"/>
          <p:cNvSpPr>
            <a:spLocks noGrp="1"/>
          </p:cNvSpPr>
          <p:nvPr>
            <p:ph idx="1"/>
          </p:nvPr>
        </p:nvSpPr>
        <p:spPr>
          <a:xfrm>
            <a:off x="457200" y="1600200"/>
            <a:ext cx="8003232" cy="4493095"/>
          </a:xfrm>
        </p:spPr>
        <p:txBody>
          <a:bodyPr/>
          <a:lstStyle/>
          <a:p>
            <a:endParaRPr lang="es-CO" dirty="0"/>
          </a:p>
        </p:txBody>
      </p:sp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2339752" y="5229200"/>
            <a:ext cx="1104900" cy="695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3995936" y="5229200"/>
            <a:ext cx="1104900" cy="695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9" name="Picture 7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5580112" y="5229200"/>
            <a:ext cx="1104900" cy="695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27" name="26 Conector recto de flecha"/>
          <p:cNvCxnSpPr/>
          <p:nvPr/>
        </p:nvCxnSpPr>
        <p:spPr>
          <a:xfrm>
            <a:off x="4427984" y="3429000"/>
            <a:ext cx="0" cy="14401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28 Conector recto de flecha"/>
          <p:cNvCxnSpPr/>
          <p:nvPr/>
        </p:nvCxnSpPr>
        <p:spPr>
          <a:xfrm>
            <a:off x="4499992" y="4869160"/>
            <a:ext cx="0" cy="14401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>
          <a:xfrm>
            <a:off x="533396" y="2057400"/>
            <a:ext cx="7297734" cy="4452935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s-CO" dirty="0">
                <a:latin typeface="Calibri" pitchFamily="34"/>
              </a:rPr>
              <a:t>BERESHIT-  </a:t>
            </a:r>
            <a:r>
              <a:rPr lang="he-IL" dirty="0">
                <a:latin typeface="Calibri" pitchFamily="34"/>
              </a:rPr>
              <a:t>ספר בראשית</a:t>
            </a:r>
            <a:endParaRPr lang="en-US" dirty="0">
              <a:latin typeface="Calibri" pitchFamily="34"/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220071" y="1556792"/>
            <a:ext cx="963925" cy="13681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3" name="Picture 9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220072" y="2996952"/>
            <a:ext cx="1104900" cy="333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4" name="Picture 10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971156" y="2996952"/>
            <a:ext cx="1104900" cy="333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8" name="17 Conector recto"/>
          <p:cNvCxnSpPr/>
          <p:nvPr/>
        </p:nvCxnSpPr>
        <p:spPr>
          <a:xfrm>
            <a:off x="1115616" y="6309320"/>
            <a:ext cx="669674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20 Marcador de contenido"/>
          <p:cNvSpPr>
            <a:spLocks noGrp="1"/>
          </p:cNvSpPr>
          <p:nvPr>
            <p:ph idx="1"/>
          </p:nvPr>
        </p:nvSpPr>
        <p:spPr>
          <a:xfrm>
            <a:off x="457200" y="1600201"/>
            <a:ext cx="3466728" cy="1756791"/>
          </a:xfrm>
        </p:spPr>
        <p:txBody>
          <a:bodyPr/>
          <a:lstStyle/>
          <a:p>
            <a:endParaRPr lang="es-CO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540621" y="3429000"/>
            <a:ext cx="1895475" cy="1209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1259632" y="4797152"/>
            <a:ext cx="1104900" cy="695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2555776" y="4797152"/>
            <a:ext cx="1104900" cy="695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3971156" y="4797152"/>
            <a:ext cx="1104900" cy="695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2" name="Picture 6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5411316" y="4749899"/>
            <a:ext cx="1104900" cy="695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3" name="Picture 7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6779468" y="4749899"/>
            <a:ext cx="1104900" cy="695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4" name="Picture 8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4907260" y="5589240"/>
            <a:ext cx="1104900" cy="695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5" name="Picture 9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6084168" y="5589240"/>
            <a:ext cx="1104900" cy="695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24" name="23 Conector recto de flecha"/>
          <p:cNvCxnSpPr/>
          <p:nvPr/>
        </p:nvCxnSpPr>
        <p:spPr>
          <a:xfrm>
            <a:off x="5724128" y="5445224"/>
            <a:ext cx="0" cy="14401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24 Conector recto de flecha"/>
          <p:cNvCxnSpPr/>
          <p:nvPr/>
        </p:nvCxnSpPr>
        <p:spPr>
          <a:xfrm>
            <a:off x="6300192" y="5445224"/>
            <a:ext cx="0" cy="14401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25 Conector recto de flecha"/>
          <p:cNvCxnSpPr/>
          <p:nvPr/>
        </p:nvCxnSpPr>
        <p:spPr>
          <a:xfrm>
            <a:off x="4499992" y="3284984"/>
            <a:ext cx="0" cy="14401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26 Conector recto de flecha"/>
          <p:cNvCxnSpPr/>
          <p:nvPr/>
        </p:nvCxnSpPr>
        <p:spPr>
          <a:xfrm>
            <a:off x="4499992" y="4653136"/>
            <a:ext cx="0" cy="14401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106" name="Picture 10"/>
          <p:cNvPicPr>
            <a:picLocks noChangeAspect="1" noChangeArrowheads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4205288" y="1412776"/>
            <a:ext cx="733425" cy="16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>
          <a:xfrm>
            <a:off x="533396" y="2057400"/>
            <a:ext cx="7297734" cy="4452935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s-CO" dirty="0">
                <a:latin typeface="Calibri" pitchFamily="34"/>
              </a:rPr>
              <a:t>BERESHIT-  </a:t>
            </a:r>
            <a:r>
              <a:rPr lang="he-IL" dirty="0">
                <a:latin typeface="Calibri" pitchFamily="34"/>
              </a:rPr>
              <a:t>ספר בראשית</a:t>
            </a:r>
            <a:endParaRPr lang="en-US" dirty="0">
              <a:latin typeface="Calibri" pitchFamily="34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139952" y="1412776"/>
            <a:ext cx="720080" cy="15799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220071" y="1556792"/>
            <a:ext cx="963925" cy="13681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3" name="Picture 9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220072" y="2996952"/>
            <a:ext cx="1104900" cy="333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4" name="Picture 10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851920" y="2996952"/>
            <a:ext cx="1104900" cy="333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8" name="17 Conector recto"/>
          <p:cNvCxnSpPr/>
          <p:nvPr/>
        </p:nvCxnSpPr>
        <p:spPr>
          <a:xfrm>
            <a:off x="1115616" y="5949280"/>
            <a:ext cx="669674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20 Marcador de contenido"/>
          <p:cNvSpPr>
            <a:spLocks noGrp="1"/>
          </p:cNvSpPr>
          <p:nvPr>
            <p:ph idx="1"/>
          </p:nvPr>
        </p:nvSpPr>
        <p:spPr>
          <a:xfrm>
            <a:off x="457200" y="1600201"/>
            <a:ext cx="4618856" cy="1900808"/>
          </a:xfrm>
        </p:spPr>
        <p:txBody>
          <a:bodyPr/>
          <a:lstStyle/>
          <a:p>
            <a:endParaRPr lang="es-CO" dirty="0"/>
          </a:p>
        </p:txBody>
      </p:sp>
      <p:cxnSp>
        <p:nvCxnSpPr>
          <p:cNvPr id="24" name="23 Conector recto de flecha"/>
          <p:cNvCxnSpPr/>
          <p:nvPr/>
        </p:nvCxnSpPr>
        <p:spPr>
          <a:xfrm>
            <a:off x="4499992" y="4941168"/>
            <a:ext cx="0" cy="14401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3491880" y="3659485"/>
            <a:ext cx="1895475" cy="1209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22" name="21 Conector recto de flecha"/>
          <p:cNvCxnSpPr/>
          <p:nvPr/>
        </p:nvCxnSpPr>
        <p:spPr>
          <a:xfrm>
            <a:off x="4427984" y="3429000"/>
            <a:ext cx="0" cy="14401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1907704" y="5181947"/>
            <a:ext cx="1104900" cy="695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3251076" y="5181947"/>
            <a:ext cx="1104900" cy="695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5" name="Picture 5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4644008" y="5157192"/>
            <a:ext cx="1104900" cy="695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6" name="Picture 6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6012160" y="5157192"/>
            <a:ext cx="1104900" cy="695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>
          <a:xfrm>
            <a:off x="533396" y="2057400"/>
            <a:ext cx="7297734" cy="4452935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s-CO" dirty="0">
                <a:latin typeface="Calibri" pitchFamily="34"/>
              </a:rPr>
              <a:t>BERESHIT-  </a:t>
            </a:r>
            <a:r>
              <a:rPr lang="he-IL" dirty="0">
                <a:latin typeface="Calibri" pitchFamily="34"/>
              </a:rPr>
              <a:t>ספר בראשית</a:t>
            </a:r>
            <a:endParaRPr lang="en-US" dirty="0">
              <a:latin typeface="Calibri" pitchFamily="34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283968" y="1412776"/>
            <a:ext cx="720080" cy="15799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220071" y="1556792"/>
            <a:ext cx="963925" cy="13681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3" name="Picture 9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220072" y="2996952"/>
            <a:ext cx="1104900" cy="333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4" name="Picture 10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043164" y="2996952"/>
            <a:ext cx="1104900" cy="333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8" name="17 Conector recto"/>
          <p:cNvCxnSpPr/>
          <p:nvPr/>
        </p:nvCxnSpPr>
        <p:spPr>
          <a:xfrm>
            <a:off x="1115616" y="5949280"/>
            <a:ext cx="669674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20 Marcador de contenido"/>
          <p:cNvSpPr>
            <a:spLocks noGrp="1"/>
          </p:cNvSpPr>
          <p:nvPr>
            <p:ph idx="1"/>
          </p:nvPr>
        </p:nvSpPr>
        <p:spPr>
          <a:xfrm>
            <a:off x="457200" y="1600201"/>
            <a:ext cx="4258816" cy="1900807"/>
          </a:xfrm>
        </p:spPr>
        <p:txBody>
          <a:bodyPr/>
          <a:lstStyle/>
          <a:p>
            <a:endParaRPr lang="es-CO" dirty="0"/>
          </a:p>
        </p:txBody>
      </p:sp>
      <p:cxnSp>
        <p:nvCxnSpPr>
          <p:cNvPr id="24" name="23 Conector recto de flecha"/>
          <p:cNvCxnSpPr/>
          <p:nvPr/>
        </p:nvCxnSpPr>
        <p:spPr>
          <a:xfrm>
            <a:off x="4572000" y="4941168"/>
            <a:ext cx="0" cy="14401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21 Conector recto de flecha"/>
          <p:cNvCxnSpPr/>
          <p:nvPr/>
        </p:nvCxnSpPr>
        <p:spPr>
          <a:xfrm>
            <a:off x="4572000" y="3429000"/>
            <a:ext cx="0" cy="14401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3624263" y="3645024"/>
            <a:ext cx="1895475" cy="1209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2483768" y="5181947"/>
            <a:ext cx="1104900" cy="695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4019550" y="5181947"/>
            <a:ext cx="1104900" cy="695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49" name="Picture 5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5483324" y="5181947"/>
            <a:ext cx="1104900" cy="695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>
          <a:xfrm>
            <a:off x="533396" y="2057400"/>
            <a:ext cx="7297734" cy="4452935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s-CO" dirty="0">
                <a:latin typeface="Calibri" pitchFamily="34"/>
              </a:rPr>
              <a:t>BERESHIT-  </a:t>
            </a:r>
            <a:r>
              <a:rPr lang="he-IL" dirty="0">
                <a:latin typeface="Calibri" pitchFamily="34"/>
              </a:rPr>
              <a:t>ספר בראשית</a:t>
            </a:r>
            <a:endParaRPr lang="en-US" dirty="0">
              <a:latin typeface="Calibri" pitchFamily="34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283968" y="1412776"/>
            <a:ext cx="720080" cy="15799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220071" y="1556792"/>
            <a:ext cx="963925" cy="13681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3" name="Picture 9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220072" y="2996952"/>
            <a:ext cx="1104900" cy="333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4" name="Picture 10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043164" y="2996952"/>
            <a:ext cx="1104900" cy="333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8" name="17 Conector recto"/>
          <p:cNvCxnSpPr/>
          <p:nvPr/>
        </p:nvCxnSpPr>
        <p:spPr>
          <a:xfrm>
            <a:off x="1115616" y="5949280"/>
            <a:ext cx="669674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20 Marcador de contenido"/>
          <p:cNvSpPr>
            <a:spLocks noGrp="1"/>
          </p:cNvSpPr>
          <p:nvPr>
            <p:ph idx="1"/>
          </p:nvPr>
        </p:nvSpPr>
        <p:spPr>
          <a:xfrm>
            <a:off x="457200" y="1600201"/>
            <a:ext cx="4258816" cy="1900807"/>
          </a:xfrm>
        </p:spPr>
        <p:txBody>
          <a:bodyPr/>
          <a:lstStyle/>
          <a:p>
            <a:endParaRPr lang="es-CO" dirty="0"/>
          </a:p>
        </p:txBody>
      </p:sp>
      <p:cxnSp>
        <p:nvCxnSpPr>
          <p:cNvPr id="24" name="23 Conector recto de flecha"/>
          <p:cNvCxnSpPr/>
          <p:nvPr/>
        </p:nvCxnSpPr>
        <p:spPr>
          <a:xfrm>
            <a:off x="4572000" y="4941168"/>
            <a:ext cx="0" cy="14401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21 Conector recto de flecha"/>
          <p:cNvCxnSpPr/>
          <p:nvPr/>
        </p:nvCxnSpPr>
        <p:spPr>
          <a:xfrm>
            <a:off x="4572000" y="3429000"/>
            <a:ext cx="0" cy="14401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3624263" y="3947517"/>
            <a:ext cx="1895475" cy="1209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>
          <a:xfrm>
            <a:off x="533396" y="2057400"/>
            <a:ext cx="7297734" cy="4452935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s-CO" dirty="0">
                <a:latin typeface="Calibri" pitchFamily="34"/>
              </a:rPr>
              <a:t>BERESHIT-  </a:t>
            </a:r>
            <a:r>
              <a:rPr lang="he-IL" dirty="0">
                <a:latin typeface="Calibri" pitchFamily="34"/>
              </a:rPr>
              <a:t>ספר בראשית</a:t>
            </a:r>
            <a:endParaRPr lang="en-US" dirty="0">
              <a:latin typeface="Calibri" pitchFamily="34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283968" y="1412776"/>
            <a:ext cx="720080" cy="15799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220071" y="1556792"/>
            <a:ext cx="963925" cy="13681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4" name="Picture 10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043164" y="2996952"/>
            <a:ext cx="1104900" cy="333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8" name="17 Conector recto"/>
          <p:cNvCxnSpPr/>
          <p:nvPr/>
        </p:nvCxnSpPr>
        <p:spPr>
          <a:xfrm>
            <a:off x="1115616" y="5949280"/>
            <a:ext cx="669674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20 Marcador de contenido"/>
          <p:cNvSpPr>
            <a:spLocks noGrp="1"/>
          </p:cNvSpPr>
          <p:nvPr>
            <p:ph idx="1"/>
          </p:nvPr>
        </p:nvSpPr>
        <p:spPr>
          <a:xfrm>
            <a:off x="457200" y="1600201"/>
            <a:ext cx="4258816" cy="1900807"/>
          </a:xfrm>
        </p:spPr>
        <p:txBody>
          <a:bodyPr/>
          <a:lstStyle/>
          <a:p>
            <a:endParaRPr lang="es-CO" dirty="0"/>
          </a:p>
        </p:txBody>
      </p:sp>
      <p:cxnSp>
        <p:nvCxnSpPr>
          <p:cNvPr id="24" name="23 Conector recto de flecha"/>
          <p:cNvCxnSpPr/>
          <p:nvPr/>
        </p:nvCxnSpPr>
        <p:spPr>
          <a:xfrm>
            <a:off x="4572000" y="4941168"/>
            <a:ext cx="0" cy="14401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21 Conector recto de flecha"/>
          <p:cNvCxnSpPr/>
          <p:nvPr/>
        </p:nvCxnSpPr>
        <p:spPr>
          <a:xfrm>
            <a:off x="4572000" y="3429000"/>
            <a:ext cx="0" cy="14401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195292" y="2951609"/>
            <a:ext cx="1104900" cy="333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3624263" y="3587477"/>
            <a:ext cx="1895475" cy="1209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96" name="Picture 4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4019550" y="5109939"/>
            <a:ext cx="1104900" cy="695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97" name="Picture 5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539552" y="5109939"/>
            <a:ext cx="1104900" cy="695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98" name="Picture 6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1691680" y="5109939"/>
            <a:ext cx="1104900" cy="695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99" name="Picture 7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2843808" y="5109939"/>
            <a:ext cx="1104900" cy="695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200" name="Picture 8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5195292" y="5109939"/>
            <a:ext cx="1104900" cy="695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201" name="Picture 9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6347420" y="5085184"/>
            <a:ext cx="1104900" cy="695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202" name="Picture 10"/>
          <p:cNvPicPr>
            <a:picLocks noChangeAspect="1" noChangeArrowheads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7499548" y="5109939"/>
            <a:ext cx="1104900" cy="695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>
          <a:xfrm>
            <a:off x="533396" y="2057400"/>
            <a:ext cx="7297734" cy="4452935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s-CO" dirty="0">
                <a:latin typeface="Calibri" pitchFamily="34"/>
              </a:rPr>
              <a:t>BERESHIT-  </a:t>
            </a:r>
            <a:r>
              <a:rPr lang="he-IL" dirty="0">
                <a:latin typeface="Calibri" pitchFamily="34"/>
              </a:rPr>
              <a:t>ספר בראשית</a:t>
            </a:r>
            <a:endParaRPr lang="en-US" dirty="0">
              <a:latin typeface="Calibri" pitchFamily="34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283968" y="1412776"/>
            <a:ext cx="720080" cy="15799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220071" y="1556792"/>
            <a:ext cx="963925" cy="13681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4" name="Picture 10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043164" y="2996952"/>
            <a:ext cx="1104900" cy="333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8" name="17 Conector recto"/>
          <p:cNvCxnSpPr/>
          <p:nvPr/>
        </p:nvCxnSpPr>
        <p:spPr>
          <a:xfrm>
            <a:off x="1115616" y="5949280"/>
            <a:ext cx="669674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20 Marcador de contenido"/>
          <p:cNvSpPr>
            <a:spLocks noGrp="1"/>
          </p:cNvSpPr>
          <p:nvPr>
            <p:ph idx="1"/>
          </p:nvPr>
        </p:nvSpPr>
        <p:spPr>
          <a:xfrm>
            <a:off x="457200" y="1600201"/>
            <a:ext cx="4258816" cy="1900807"/>
          </a:xfrm>
        </p:spPr>
        <p:txBody>
          <a:bodyPr/>
          <a:lstStyle/>
          <a:p>
            <a:endParaRPr lang="es-CO" dirty="0"/>
          </a:p>
        </p:txBody>
      </p:sp>
      <p:cxnSp>
        <p:nvCxnSpPr>
          <p:cNvPr id="24" name="23 Conector recto de flecha"/>
          <p:cNvCxnSpPr/>
          <p:nvPr/>
        </p:nvCxnSpPr>
        <p:spPr>
          <a:xfrm>
            <a:off x="4572000" y="4941168"/>
            <a:ext cx="0" cy="14401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21 Conector recto de flecha"/>
          <p:cNvCxnSpPr/>
          <p:nvPr/>
        </p:nvCxnSpPr>
        <p:spPr>
          <a:xfrm>
            <a:off x="4572000" y="3429000"/>
            <a:ext cx="0" cy="14401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195292" y="2951609"/>
            <a:ext cx="1104900" cy="333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3624263" y="3573016"/>
            <a:ext cx="1895475" cy="1209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1691680" y="5085184"/>
            <a:ext cx="1104900" cy="695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20" name="Picture 4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2843808" y="5085184"/>
            <a:ext cx="1104900" cy="695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21" name="Picture 5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4019550" y="5085184"/>
            <a:ext cx="1104900" cy="695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22" name="Picture 6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5220072" y="5085184"/>
            <a:ext cx="1104900" cy="695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24" name="Picture 8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6372200" y="5085184"/>
            <a:ext cx="1104900" cy="695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25" name="Picture 9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4691236" y="5974035"/>
            <a:ext cx="1104900" cy="695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26" name="Picture 10"/>
          <p:cNvPicPr>
            <a:picLocks noChangeAspect="1" noChangeArrowheads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5843364" y="5974035"/>
            <a:ext cx="1104900" cy="695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29" name="28 Conector recto de flecha"/>
          <p:cNvCxnSpPr/>
          <p:nvPr/>
        </p:nvCxnSpPr>
        <p:spPr>
          <a:xfrm>
            <a:off x="5796136" y="5805264"/>
            <a:ext cx="0" cy="14401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>
          <a:xfrm>
            <a:off x="533396" y="2057400"/>
            <a:ext cx="7297734" cy="4452935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s-CO" dirty="0">
                <a:latin typeface="Calibri" pitchFamily="34"/>
              </a:rPr>
              <a:t>BERESHIT-  </a:t>
            </a:r>
            <a:r>
              <a:rPr lang="he-IL" dirty="0">
                <a:latin typeface="Calibri" pitchFamily="34"/>
              </a:rPr>
              <a:t>ספר בראשית</a:t>
            </a:r>
            <a:endParaRPr lang="en-US" dirty="0">
              <a:latin typeface="Calibri" pitchFamily="34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283968" y="1412776"/>
            <a:ext cx="720080" cy="15799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220071" y="1556792"/>
            <a:ext cx="963925" cy="13681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4" name="Picture 10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043164" y="2996952"/>
            <a:ext cx="1104900" cy="333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8" name="17 Conector recto"/>
          <p:cNvCxnSpPr/>
          <p:nvPr/>
        </p:nvCxnSpPr>
        <p:spPr>
          <a:xfrm>
            <a:off x="1115616" y="5949280"/>
            <a:ext cx="669674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20 Marcador de contenido"/>
          <p:cNvSpPr>
            <a:spLocks noGrp="1"/>
          </p:cNvSpPr>
          <p:nvPr>
            <p:ph idx="1"/>
          </p:nvPr>
        </p:nvSpPr>
        <p:spPr>
          <a:xfrm>
            <a:off x="457200" y="1600201"/>
            <a:ext cx="4258816" cy="1900807"/>
          </a:xfrm>
        </p:spPr>
        <p:txBody>
          <a:bodyPr/>
          <a:lstStyle/>
          <a:p>
            <a:endParaRPr lang="es-CO" dirty="0"/>
          </a:p>
        </p:txBody>
      </p:sp>
      <p:cxnSp>
        <p:nvCxnSpPr>
          <p:cNvPr id="24" name="23 Conector recto de flecha"/>
          <p:cNvCxnSpPr/>
          <p:nvPr/>
        </p:nvCxnSpPr>
        <p:spPr>
          <a:xfrm>
            <a:off x="4572000" y="4941168"/>
            <a:ext cx="0" cy="14401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21 Conector recto de flecha"/>
          <p:cNvCxnSpPr/>
          <p:nvPr/>
        </p:nvCxnSpPr>
        <p:spPr>
          <a:xfrm>
            <a:off x="4572000" y="3429000"/>
            <a:ext cx="0" cy="14401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195292" y="2996952"/>
            <a:ext cx="1104900" cy="333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3624263" y="3731493"/>
            <a:ext cx="1895475" cy="1209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44" name="Picture 4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3395092" y="5109939"/>
            <a:ext cx="1104900" cy="695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45" name="Picture 5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4691236" y="5109939"/>
            <a:ext cx="1104900" cy="695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>
          <a:xfrm>
            <a:off x="533396" y="2057400"/>
            <a:ext cx="7297734" cy="4452935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s-CO" dirty="0">
                <a:latin typeface="Calibri" pitchFamily="34"/>
              </a:rPr>
              <a:t>BERESHIT-  </a:t>
            </a:r>
            <a:r>
              <a:rPr lang="he-IL" dirty="0">
                <a:latin typeface="Calibri" pitchFamily="34"/>
              </a:rPr>
              <a:t>ספר בראשית</a:t>
            </a:r>
            <a:endParaRPr lang="en-US" dirty="0">
              <a:latin typeface="Calibri" pitchFamily="34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283968" y="1412776"/>
            <a:ext cx="720080" cy="15799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220071" y="1556792"/>
            <a:ext cx="963925" cy="13681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4" name="Picture 10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043164" y="2996952"/>
            <a:ext cx="1104900" cy="333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8" name="17 Conector recto"/>
          <p:cNvCxnSpPr/>
          <p:nvPr/>
        </p:nvCxnSpPr>
        <p:spPr>
          <a:xfrm>
            <a:off x="1115616" y="6453336"/>
            <a:ext cx="669674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20 Marcador de contenido"/>
          <p:cNvSpPr>
            <a:spLocks noGrp="1"/>
          </p:cNvSpPr>
          <p:nvPr>
            <p:ph idx="1"/>
          </p:nvPr>
        </p:nvSpPr>
        <p:spPr>
          <a:xfrm>
            <a:off x="457200" y="1600201"/>
            <a:ext cx="4258816" cy="1900807"/>
          </a:xfrm>
        </p:spPr>
        <p:txBody>
          <a:bodyPr/>
          <a:lstStyle/>
          <a:p>
            <a:endParaRPr lang="es-CO" dirty="0"/>
          </a:p>
        </p:txBody>
      </p:sp>
      <p:cxnSp>
        <p:nvCxnSpPr>
          <p:cNvPr id="24" name="23 Conector recto de flecha"/>
          <p:cNvCxnSpPr/>
          <p:nvPr/>
        </p:nvCxnSpPr>
        <p:spPr>
          <a:xfrm>
            <a:off x="4572000" y="4797152"/>
            <a:ext cx="0" cy="14401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21 Conector recto de flecha"/>
          <p:cNvCxnSpPr/>
          <p:nvPr/>
        </p:nvCxnSpPr>
        <p:spPr>
          <a:xfrm>
            <a:off x="4572000" y="3429000"/>
            <a:ext cx="0" cy="14401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195292" y="2996952"/>
            <a:ext cx="1104900" cy="333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3624263" y="3573016"/>
            <a:ext cx="1895475" cy="1209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267" name="Picture 3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1691680" y="4941168"/>
            <a:ext cx="1104900" cy="695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268" name="Picture 4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4019550" y="4941168"/>
            <a:ext cx="1104900" cy="695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269" name="Picture 5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2843808" y="4941168"/>
            <a:ext cx="1104900" cy="695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270" name="Picture 6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5195292" y="4941168"/>
            <a:ext cx="1104900" cy="695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271" name="Picture 7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6372200" y="4941168"/>
            <a:ext cx="1104900" cy="695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272" name="Picture 8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1691680" y="5686003"/>
            <a:ext cx="1104900" cy="695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273" name="Picture 9"/>
          <p:cNvPicPr>
            <a:picLocks noChangeAspect="1" noChangeArrowheads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2843808" y="5686003"/>
            <a:ext cx="1104900" cy="695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274" name="Picture 10"/>
          <p:cNvPicPr>
            <a:picLocks noChangeAspect="1" noChangeArrowheads="1"/>
          </p:cNvPicPr>
          <p:nvPr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4019550" y="5686003"/>
            <a:ext cx="1104900" cy="695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275" name="Picture 11"/>
          <p:cNvPicPr>
            <a:picLocks noChangeAspect="1" noChangeArrowheads="1"/>
          </p:cNvPicPr>
          <p:nvPr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5195292" y="5686003"/>
            <a:ext cx="1104900" cy="695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276" name="Picture 12"/>
          <p:cNvPicPr>
            <a:picLocks noChangeAspect="1" noChangeArrowheads="1"/>
          </p:cNvPicPr>
          <p:nvPr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6372200" y="5661248"/>
            <a:ext cx="1104900" cy="695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>
          <a:xfrm>
            <a:off x="611560" y="2060848"/>
            <a:ext cx="7297734" cy="4452935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s-CO" dirty="0">
                <a:latin typeface="Calibri" pitchFamily="34"/>
              </a:rPr>
              <a:t>BERESHIT-  </a:t>
            </a:r>
            <a:r>
              <a:rPr lang="he-IL" dirty="0">
                <a:latin typeface="Calibri" pitchFamily="34"/>
              </a:rPr>
              <a:t>ספר בראשית</a:t>
            </a:r>
            <a:endParaRPr lang="en-US" dirty="0">
              <a:latin typeface="Calibri" pitchFamily="34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283968" y="1412776"/>
            <a:ext cx="720080" cy="15799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220071" y="1556792"/>
            <a:ext cx="963925" cy="13681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4" name="Picture 10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043164" y="2996952"/>
            <a:ext cx="1104900" cy="333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8" name="17 Conector recto"/>
          <p:cNvCxnSpPr/>
          <p:nvPr/>
        </p:nvCxnSpPr>
        <p:spPr>
          <a:xfrm>
            <a:off x="1115616" y="5949280"/>
            <a:ext cx="669674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20 Marcador de contenido"/>
          <p:cNvSpPr>
            <a:spLocks noGrp="1"/>
          </p:cNvSpPr>
          <p:nvPr>
            <p:ph idx="1"/>
          </p:nvPr>
        </p:nvSpPr>
        <p:spPr>
          <a:xfrm>
            <a:off x="457200" y="1600201"/>
            <a:ext cx="4258816" cy="1900807"/>
          </a:xfrm>
        </p:spPr>
        <p:txBody>
          <a:bodyPr/>
          <a:lstStyle/>
          <a:p>
            <a:endParaRPr lang="es-CO" dirty="0"/>
          </a:p>
        </p:txBody>
      </p:sp>
      <p:cxnSp>
        <p:nvCxnSpPr>
          <p:cNvPr id="24" name="23 Conector recto de flecha"/>
          <p:cNvCxnSpPr/>
          <p:nvPr/>
        </p:nvCxnSpPr>
        <p:spPr>
          <a:xfrm>
            <a:off x="4572000" y="4797152"/>
            <a:ext cx="0" cy="14401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21 Conector recto de flecha"/>
          <p:cNvCxnSpPr/>
          <p:nvPr/>
        </p:nvCxnSpPr>
        <p:spPr>
          <a:xfrm>
            <a:off x="4572000" y="3429000"/>
            <a:ext cx="0" cy="14401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195292" y="2996952"/>
            <a:ext cx="1104900" cy="333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291" name="Picture 3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3624263" y="3587477"/>
            <a:ext cx="1895475" cy="1209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292" name="Picture 4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4019550" y="5013176"/>
            <a:ext cx="1104900" cy="695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>
          <a:xfrm>
            <a:off x="611560" y="2060848"/>
            <a:ext cx="7297734" cy="4452935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s-CO" dirty="0">
                <a:latin typeface="Calibri" pitchFamily="34"/>
              </a:rPr>
              <a:t>BERESHIT-  </a:t>
            </a:r>
            <a:r>
              <a:rPr lang="he-IL" dirty="0">
                <a:latin typeface="Calibri" pitchFamily="34"/>
              </a:rPr>
              <a:t>ספר בראשית</a:t>
            </a:r>
            <a:endParaRPr lang="en-US" dirty="0">
              <a:latin typeface="Calibri" pitchFamily="34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283968" y="1412776"/>
            <a:ext cx="720080" cy="15799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220071" y="1556792"/>
            <a:ext cx="963925" cy="13681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4" name="Picture 10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043164" y="2996952"/>
            <a:ext cx="1104900" cy="333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8" name="17 Conector recto"/>
          <p:cNvCxnSpPr/>
          <p:nvPr/>
        </p:nvCxnSpPr>
        <p:spPr>
          <a:xfrm>
            <a:off x="1115616" y="5949280"/>
            <a:ext cx="669674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20 Marcador de contenido"/>
          <p:cNvSpPr>
            <a:spLocks noGrp="1"/>
          </p:cNvSpPr>
          <p:nvPr>
            <p:ph idx="1"/>
          </p:nvPr>
        </p:nvSpPr>
        <p:spPr>
          <a:xfrm>
            <a:off x="457200" y="1600201"/>
            <a:ext cx="4258816" cy="1900807"/>
          </a:xfrm>
        </p:spPr>
        <p:txBody>
          <a:bodyPr/>
          <a:lstStyle/>
          <a:p>
            <a:endParaRPr lang="es-CO" dirty="0"/>
          </a:p>
        </p:txBody>
      </p:sp>
      <p:cxnSp>
        <p:nvCxnSpPr>
          <p:cNvPr id="24" name="23 Conector recto de flecha"/>
          <p:cNvCxnSpPr/>
          <p:nvPr/>
        </p:nvCxnSpPr>
        <p:spPr>
          <a:xfrm>
            <a:off x="4572000" y="4797152"/>
            <a:ext cx="0" cy="14401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21 Conector recto de flecha"/>
          <p:cNvCxnSpPr/>
          <p:nvPr/>
        </p:nvCxnSpPr>
        <p:spPr>
          <a:xfrm>
            <a:off x="4572000" y="3429000"/>
            <a:ext cx="0" cy="14401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195292" y="2996952"/>
            <a:ext cx="1104900" cy="333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3624263" y="3587477"/>
            <a:ext cx="1895475" cy="1209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15" name="Picture 3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1979712" y="5109939"/>
            <a:ext cx="1104900" cy="695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16" name="Picture 4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3347864" y="5109939"/>
            <a:ext cx="1104900" cy="695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17" name="Picture 5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4691236" y="5109939"/>
            <a:ext cx="1104900" cy="695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18" name="Picture 6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6059388" y="5109939"/>
            <a:ext cx="1104900" cy="695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3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ctrTitle"/>
          </p:nvPr>
        </p:nvSpPr>
        <p:spPr>
          <a:xfrm>
            <a:off x="685800" y="304796"/>
            <a:ext cx="7772400" cy="1470026"/>
          </a:xfrm>
        </p:spPr>
        <p:txBody>
          <a:bodyPr/>
          <a:lstStyle/>
          <a:p>
            <a:endParaRPr lang="es-CO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>
          <a:xfrm>
            <a:off x="661989" y="1447796"/>
            <a:ext cx="7796210" cy="4757742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Picture 1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>
          <a:xfrm>
            <a:off x="2967035" y="457200"/>
            <a:ext cx="3209928" cy="1171575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Subtitle 2"/>
          <p:cNvSpPr txBox="1">
            <a:spLocks noGrp="1"/>
          </p:cNvSpPr>
          <p:nvPr>
            <p:ph type="subTitle" idx="1"/>
          </p:nvPr>
        </p:nvSpPr>
        <p:spPr>
          <a:xfrm>
            <a:off x="609603" y="1981203"/>
            <a:ext cx="7924803" cy="4419596"/>
          </a:xfrm>
          <a:ln w="9528">
            <a:solidFill>
              <a:srgbClr val="000000"/>
            </a:solidFill>
            <a:prstDash val="solid"/>
            <a:miter/>
          </a:ln>
        </p:spPr>
        <p:txBody>
          <a:bodyPr/>
          <a:lstStyle/>
          <a:p>
            <a:pPr lvl="0" hangingPunct="1">
              <a:lnSpc>
                <a:spcPct val="90000"/>
              </a:lnSpc>
              <a:spcBef>
                <a:spcPts val="500"/>
              </a:spcBef>
            </a:pPr>
            <a:r>
              <a:rPr lang="es-CO" sz="2000" dirty="0">
                <a:solidFill>
                  <a:srgbClr val="000000"/>
                </a:solidFill>
                <a:latin typeface="Calibri" pitchFamily="34"/>
              </a:rPr>
              <a:t>Fuentes: </a:t>
            </a:r>
            <a:r>
              <a:rPr lang="es-CO" sz="2000" dirty="0" err="1">
                <a:solidFill>
                  <a:srgbClr val="000000"/>
                </a:solidFill>
                <a:latin typeface="Calibri" pitchFamily="34"/>
              </a:rPr>
              <a:t>Torah</a:t>
            </a:r>
            <a:r>
              <a:rPr lang="es-CO" sz="2000" dirty="0">
                <a:solidFill>
                  <a:srgbClr val="000000"/>
                </a:solidFill>
                <a:latin typeface="Calibri" pitchFamily="34"/>
              </a:rPr>
              <a:t>, Talmud, Jewish Concepts, Wikipedia, Kabbalah Online, Zohar, Rambán, Rashí, Maimonides, Bereshit con Rashí, El </a:t>
            </a:r>
            <a:r>
              <a:rPr lang="es-CO" sz="2000" dirty="0" err="1">
                <a:solidFill>
                  <a:srgbClr val="000000"/>
                </a:solidFill>
                <a:latin typeface="Calibri" pitchFamily="34"/>
              </a:rPr>
              <a:t>Jumash</a:t>
            </a:r>
            <a:r>
              <a:rPr lang="es-CO" sz="2000" dirty="0">
                <a:solidFill>
                  <a:srgbClr val="000000"/>
                </a:solidFill>
                <a:latin typeface="Calibri" pitchFamily="34"/>
              </a:rPr>
              <a:t>, </a:t>
            </a:r>
            <a:endParaRPr lang="sv-SE" sz="2000" dirty="0">
              <a:solidFill>
                <a:srgbClr val="000000"/>
              </a:solidFill>
              <a:latin typeface="Calibri" pitchFamily="34"/>
            </a:endParaRPr>
          </a:p>
          <a:p>
            <a:pPr lvl="0" hangingPunct="1">
              <a:lnSpc>
                <a:spcPct val="90000"/>
              </a:lnSpc>
              <a:spcBef>
                <a:spcPts val="500"/>
              </a:spcBef>
            </a:pPr>
            <a:r>
              <a:rPr lang="es-CO" sz="2000" dirty="0">
                <a:solidFill>
                  <a:srgbClr val="000000"/>
                </a:solidFill>
                <a:latin typeface="Calibri" pitchFamily="34"/>
              </a:rPr>
              <a:t> </a:t>
            </a:r>
            <a:endParaRPr lang="es-CO" dirty="0">
              <a:latin typeface="Calibri" pitchFamily="34"/>
            </a:endParaRPr>
          </a:p>
          <a:p>
            <a:pPr lvl="0" hangingPunct="1">
              <a:lnSpc>
                <a:spcPct val="90000"/>
              </a:lnSpc>
            </a:pPr>
            <a:r>
              <a:rPr lang="es-CO" dirty="0">
                <a:latin typeface="Calibri" pitchFamily="34"/>
              </a:rPr>
              <a:t>Derechos Reservados Shalom Haverim Org</a:t>
            </a:r>
          </a:p>
          <a:p>
            <a:pPr lvl="0" hangingPunct="1">
              <a:lnSpc>
                <a:spcPct val="90000"/>
              </a:lnSpc>
            </a:pPr>
            <a:r>
              <a:rPr lang="es-CO" dirty="0">
                <a:latin typeface="Calibri" pitchFamily="34"/>
                <a:hlinkClick r:id="rId4"/>
              </a:rPr>
              <a:t>http://www.shalomhaverim.org</a:t>
            </a:r>
            <a:endParaRPr lang="es-CO" dirty="0">
              <a:latin typeface="Calibri" pitchFamily="34"/>
            </a:endParaRPr>
          </a:p>
          <a:p>
            <a:pPr lvl="0" hangingPunct="1">
              <a:lnSpc>
                <a:spcPct val="90000"/>
              </a:lnSpc>
            </a:pPr>
            <a:r>
              <a:rPr lang="es-CO" dirty="0">
                <a:latin typeface="Calibri" pitchFamily="34"/>
              </a:rPr>
              <a:t>Director: -</a:t>
            </a:r>
          </a:p>
          <a:p>
            <a:pPr lvl="0" hangingPunct="1">
              <a:lnSpc>
                <a:spcPct val="90000"/>
              </a:lnSpc>
            </a:pPr>
            <a:r>
              <a:rPr lang="es-CO" dirty="0">
                <a:latin typeface="Calibri" pitchFamily="34"/>
              </a:rPr>
              <a:t>ELIYAHU BAYONA BEN YOSEF</a:t>
            </a:r>
          </a:p>
          <a:p>
            <a:pPr lvl="0" hangingPunct="1">
              <a:lnSpc>
                <a:spcPct val="90000"/>
              </a:lnSpc>
              <a:spcBef>
                <a:spcPts val="400"/>
              </a:spcBef>
            </a:pPr>
            <a:r>
              <a:rPr lang="es-CO" sz="1800" dirty="0" smtClean="0">
                <a:latin typeface="Calibri" pitchFamily="34"/>
              </a:rPr>
              <a:t>27 </a:t>
            </a:r>
            <a:r>
              <a:rPr lang="es-CO" sz="1800" dirty="0" smtClean="0">
                <a:latin typeface="Calibri" pitchFamily="34"/>
              </a:rPr>
              <a:t>Adar 1 5776 </a:t>
            </a:r>
            <a:r>
              <a:rPr lang="es-CO" sz="1800" dirty="0">
                <a:latin typeface="Calibri" pitchFamily="34"/>
              </a:rPr>
              <a:t>– </a:t>
            </a:r>
            <a:r>
              <a:rPr lang="es-CO" sz="1800" dirty="0" smtClean="0">
                <a:latin typeface="Calibri" pitchFamily="34"/>
              </a:rPr>
              <a:t>7 Marzo, </a:t>
            </a:r>
            <a:r>
              <a:rPr lang="es-CO" sz="1800" dirty="0" smtClean="0">
                <a:latin typeface="Calibri" pitchFamily="34"/>
              </a:rPr>
              <a:t>2016- </a:t>
            </a:r>
            <a:r>
              <a:rPr lang="es-CO" sz="1800" dirty="0">
                <a:latin typeface="Calibri" pitchFamily="34"/>
              </a:rPr>
              <a:t>Monsey New York</a:t>
            </a:r>
            <a:endParaRPr lang="en-US" sz="1800" dirty="0">
              <a:latin typeface="Calibri" pitchFamily="34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94641</TotalTime>
  <Words>214</Words>
  <Application>Microsoft Office PowerPoint</Application>
  <PresentationFormat>Presentación en pantalla (4:3)</PresentationFormat>
  <Paragraphs>45</Paragraphs>
  <Slides>16</Slides>
  <Notes>14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16</vt:i4>
      </vt:variant>
    </vt:vector>
  </HeadingPairs>
  <TitlesOfParts>
    <vt:vector size="17" baseType="lpstr">
      <vt:lpstr>Office Theme</vt:lpstr>
      <vt:lpstr>Diapositiva 1</vt:lpstr>
      <vt:lpstr>BERESHIT-  ספר בראשית</vt:lpstr>
      <vt:lpstr>BERESHIT-  ספר בראשית</vt:lpstr>
      <vt:lpstr>BERESHIT-  ספר בראשית</vt:lpstr>
      <vt:lpstr>BERESHIT-  ספר בראשית</vt:lpstr>
      <vt:lpstr>BERESHIT-  ספר בראשית</vt:lpstr>
      <vt:lpstr>BERESHIT-  ספר בראשית</vt:lpstr>
      <vt:lpstr>BERESHIT-  ספר בראשית</vt:lpstr>
      <vt:lpstr>BERESHIT-  ספר בראשית</vt:lpstr>
      <vt:lpstr>BERESHIT-  ספר בראשית</vt:lpstr>
      <vt:lpstr>BERESHIT-  ספר בראשית</vt:lpstr>
      <vt:lpstr>BERESHIT-  ספר בראשית</vt:lpstr>
      <vt:lpstr>BERESHIT-  ספר בראשית</vt:lpstr>
      <vt:lpstr>BERESHIT-  ספר בראשית</vt:lpstr>
      <vt:lpstr>BERESHIT-  ספר בראשית</vt:lpstr>
      <vt:lpstr>Diapositiva 16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ELIAS</dc:creator>
  <cp:lastModifiedBy>ELIAS</cp:lastModifiedBy>
  <cp:revision>3152</cp:revision>
  <dcterms:created xsi:type="dcterms:W3CDTF">2013-10-13T19:31:46Z</dcterms:created>
  <dcterms:modified xsi:type="dcterms:W3CDTF">2016-03-07T19:17:51Z</dcterms:modified>
</cp:coreProperties>
</file>