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402" r:id="rId3"/>
    <p:sldId id="403" r:id="rId4"/>
    <p:sldId id="387" r:id="rId5"/>
    <p:sldId id="388" r:id="rId6"/>
    <p:sldId id="389" r:id="rId7"/>
    <p:sldId id="404" r:id="rId8"/>
    <p:sldId id="390" r:id="rId9"/>
    <p:sldId id="391" r:id="rId10"/>
    <p:sldId id="392" r:id="rId11"/>
    <p:sldId id="405" r:id="rId12"/>
    <p:sldId id="393" r:id="rId13"/>
    <p:sldId id="406" r:id="rId14"/>
    <p:sldId id="407" r:id="rId15"/>
    <p:sldId id="394" r:id="rId16"/>
    <p:sldId id="395" r:id="rId17"/>
    <p:sldId id="396" r:id="rId18"/>
    <p:sldId id="408" r:id="rId19"/>
    <p:sldId id="397" r:id="rId20"/>
    <p:sldId id="398" r:id="rId21"/>
    <p:sldId id="399" r:id="rId22"/>
    <p:sldId id="400" r:id="rId23"/>
    <p:sldId id="401" r:id="rId24"/>
    <p:sldId id="28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82" y="-2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FA9B7E1-BCDB-4C29-8F49-0FED6E511747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CD3CBB4C-8332-4793-8DE2-2BBF7EEEF385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48E6B8-5F83-431E-84E2-D69185D517F9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37E1F8-20AF-4B9E-9996-E520E38C4D29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09DDBD-CBCD-49D8-8B59-E383DC9E3779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483393-5255-4AFC-AFEB-8B6B739D37F7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E4AEFA6-9198-4DCB-A241-F6411C4EF9AB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B75AB1-1EF2-454D-8E5B-187CBCAC199D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3B307E9-B354-4D2A-AD61-BE17EE72B923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8826A5-403E-4233-9458-EADDF3109141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F02040-AD2A-46E9-B88A-2C96B4EC7399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115CA4-5387-4007-838D-A4CC8C1A153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ED1F7A-697F-4A27-B706-BE8F7C30F067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0C8858-18E1-4FF7-9594-679BD338E02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73572CF-D765-4061-90A8-41F999E5607E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02D127-D157-4D25-ADAC-2FA4628E5A76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5824AF-3837-4C30-B703-53A66C70A65C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A9E155-0B4A-4B45-B51F-60FBF7A0A106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BF0FE2-21FF-41D3-8021-9A9D86742B6C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70772A-40AA-4E66-B312-842AF1CBDF9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021C15-0650-42C1-9F50-3EF4D5826771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13CD03-DE87-43EB-BDFF-3DC305214EAC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8BC904-7F1B-45FC-8BE4-DFA1DBD0D033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4E070-B545-4C01-A1AA-DD5C1AF31FB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C68D380D-56B8-45F6-8AB0-E5A8811FA0B2}" type="datetime1">
              <a:rPr lang="en-US"/>
              <a:pPr lvl="0"/>
              <a:t>1/3/2016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B9127AB-26B7-46BC-9F91-6B07347F97D8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hangingPunct="1"/>
            <a:endParaRPr lang="es-CO" dirty="0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447796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/>
          <p:nvPr/>
        </p:nvSpPr>
        <p:spPr>
          <a:xfrm>
            <a:off x="685800" y="2339977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41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CURSO DE TORÁ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Clase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# 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91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Interpretación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de los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Sueños</a:t>
            </a:r>
            <a:endParaRPr lang="en-US" sz="2400" b="0" i="0" u="none" strike="noStrike" kern="1200" cap="none" spc="0" baseline="0" dirty="0" smtClean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 smtClean="0">
                <a:solidFill>
                  <a:srgbClr val="000000"/>
                </a:solidFill>
                <a:latin typeface="Calibri" pitchFamily="34"/>
                <a:cs typeface="Arial"/>
              </a:rPr>
              <a:t>– </a:t>
            </a:r>
            <a:r>
              <a:rPr lang="en-US" sz="2400" kern="0" dirty="0" err="1" smtClean="0">
                <a:solidFill>
                  <a:srgbClr val="000000"/>
                </a:solidFill>
                <a:latin typeface="Calibri" pitchFamily="34"/>
                <a:cs typeface="Arial"/>
              </a:rPr>
              <a:t>Soñar</a:t>
            </a:r>
            <a:r>
              <a:rPr lang="en-US" sz="2400" kern="0" dirty="0" smtClean="0">
                <a:solidFill>
                  <a:srgbClr val="000000"/>
                </a:solidFill>
                <a:latin typeface="Calibri" pitchFamily="34"/>
                <a:cs typeface="Arial"/>
              </a:rPr>
              <a:t> con </a:t>
            </a:r>
            <a:r>
              <a:rPr lang="en-US" sz="2400" kern="0" dirty="0" smtClean="0">
                <a:solidFill>
                  <a:srgbClr val="000000"/>
                </a:solidFill>
                <a:latin typeface="Calibri" pitchFamily="34"/>
                <a:cs typeface="Arial"/>
              </a:rPr>
              <a:t>Reyes, </a:t>
            </a:r>
            <a:r>
              <a:rPr lang="en-US" sz="2400" kern="0" dirty="0" err="1" smtClean="0">
                <a:solidFill>
                  <a:srgbClr val="000000"/>
                </a:solidFill>
                <a:latin typeface="Calibri" pitchFamily="34"/>
                <a:cs typeface="Arial"/>
              </a:rPr>
              <a:t>Discipulos</a:t>
            </a:r>
            <a:r>
              <a:rPr lang="en-US" sz="2400" kern="0" smtClean="0">
                <a:solidFill>
                  <a:srgbClr val="000000"/>
                </a:solidFill>
                <a:latin typeface="Calibri" pitchFamily="34"/>
                <a:cs typeface="Arial"/>
              </a:rPr>
              <a:t>, Tanak, </a:t>
            </a:r>
            <a:r>
              <a:rPr lang="en-US" sz="2400" kern="0" dirty="0" smtClean="0">
                <a:solidFill>
                  <a:srgbClr val="000000"/>
                </a:solidFill>
                <a:latin typeface="Calibri" pitchFamily="34"/>
                <a:cs typeface="Arial"/>
              </a:rPr>
              <a:t>etc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SERIE</a:t>
            </a:r>
            <a:r>
              <a:rPr lang="en-US" sz="2400" b="0" i="0" u="none" strike="noStrike" kern="0" cap="none" spc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</a:t>
            </a:r>
            <a:r>
              <a:rPr lang="en-US" sz="2400" b="0" i="0" u="none" strike="noStrike" kern="0" cap="none" spc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7</a:t>
            </a:r>
            <a:endParaRPr lang="es-CO" sz="30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Por: Eliyahu BaYonah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Director Shalom Haverim Org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New York</a:t>
            </a:r>
            <a:endParaRPr lang="en-US" sz="32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0" i="0" u="none" strike="noStrike" kern="1200" cap="none" spc="0" baseline="0" dirty="0">
              <a:solidFill>
                <a:srgbClr val="898989"/>
              </a:solidFill>
              <a:uFillTx/>
              <a:latin typeface="Calibri" pitchFamily="34"/>
              <a:cs typeface="Arial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990596"/>
            <a:ext cx="3209928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72400" y="6096003"/>
            <a:ext cx="1219196" cy="619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318248" cy="4876796"/>
          </a:xfrm>
        </p:spPr>
        <p:txBody>
          <a:bodyPr/>
          <a:lstStyle/>
          <a:p>
            <a:r>
              <a:rPr lang="es-CO" sz="2400" b="1" dirty="0" smtClean="0"/>
              <a:t>Soñar con </a:t>
            </a:r>
            <a:r>
              <a:rPr lang="es-CO" sz="2400" b="1" dirty="0" smtClean="0"/>
              <a:t>Reyes</a:t>
            </a:r>
            <a:endParaRPr lang="es-CO" sz="2400" b="1" dirty="0" smtClean="0"/>
          </a:p>
          <a:p>
            <a:r>
              <a:rPr lang="es-ES" sz="2400" dirty="0" smtClean="0"/>
              <a:t>R. </a:t>
            </a:r>
            <a:r>
              <a:rPr lang="es-ES" sz="2400" dirty="0" smtClean="0"/>
              <a:t>Yohanán </a:t>
            </a:r>
            <a:r>
              <a:rPr lang="es-ES" sz="2400" dirty="0" smtClean="0"/>
              <a:t>dijo: Si en el momento de </a:t>
            </a:r>
            <a:r>
              <a:rPr lang="es-ES" sz="2400" dirty="0" smtClean="0"/>
              <a:t>levantarse le llega a uno un versículo, </a:t>
            </a:r>
            <a:r>
              <a:rPr lang="es-ES" sz="2400" dirty="0" smtClean="0"/>
              <a:t>esto es una especie de </a:t>
            </a:r>
            <a:r>
              <a:rPr lang="es-ES" sz="2400" dirty="0" smtClean="0"/>
              <a:t>profecía menor.</a:t>
            </a:r>
            <a:endParaRPr lang="es-ES" sz="2400" dirty="0" smtClean="0"/>
          </a:p>
          <a:p>
            <a:r>
              <a:rPr lang="es-ES" sz="2400" dirty="0" smtClean="0"/>
              <a:t>Nuestros Rabinos enseñaron </a:t>
            </a:r>
            <a:r>
              <a:rPr lang="es-ES" sz="2400" dirty="0" smtClean="0"/>
              <a:t>que hay </a:t>
            </a:r>
            <a:r>
              <a:rPr lang="es-ES" sz="2400" dirty="0" smtClean="0"/>
              <a:t>tres reyes [que son importantes para los sueños]. </a:t>
            </a:r>
            <a:endParaRPr lang="es-ES" sz="2400" dirty="0" smtClean="0"/>
          </a:p>
          <a:p>
            <a:r>
              <a:rPr lang="es-ES" sz="2400" dirty="0" smtClean="0"/>
              <a:t>Si </a:t>
            </a:r>
            <a:r>
              <a:rPr lang="es-ES" sz="2400" dirty="0" smtClean="0"/>
              <a:t>uno ve a David en un sueño, se puede esperar la piedad; </a:t>
            </a:r>
            <a:endParaRPr lang="es-ES" sz="2400" dirty="0" smtClean="0"/>
          </a:p>
        </p:txBody>
      </p:sp>
      <p:pic>
        <p:nvPicPr>
          <p:cNvPr id="2054" name="Picture 6" descr="http://www.ebiblemovies.com/wp-content/uploads/2010/06/king-david-movi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916832"/>
            <a:ext cx="2166001" cy="33843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318248" cy="4876796"/>
          </a:xfrm>
        </p:spPr>
        <p:txBody>
          <a:bodyPr/>
          <a:lstStyle/>
          <a:p>
            <a:r>
              <a:rPr lang="es-CO" sz="2400" b="1" dirty="0" smtClean="0"/>
              <a:t>Soñar con </a:t>
            </a:r>
            <a:r>
              <a:rPr lang="es-CO" sz="2400" b="1" dirty="0" smtClean="0"/>
              <a:t>Reyes</a:t>
            </a:r>
            <a:endParaRPr lang="es-CO" sz="2400" b="1" dirty="0" smtClean="0"/>
          </a:p>
          <a:p>
            <a:r>
              <a:rPr lang="es-ES" sz="2400" dirty="0" smtClean="0"/>
              <a:t>Si uno ve a Salomón</a:t>
            </a:r>
            <a:r>
              <a:rPr lang="es-ES" sz="2400" dirty="0" smtClean="0"/>
              <a:t>, se puede esperar la sabiduría; </a:t>
            </a:r>
            <a:endParaRPr lang="es-ES" sz="2400" dirty="0" smtClean="0"/>
          </a:p>
          <a:p>
            <a:r>
              <a:rPr lang="es-ES" sz="2400" dirty="0" smtClean="0"/>
              <a:t>Si uno ve a </a:t>
            </a:r>
            <a:r>
              <a:rPr lang="es-ES" sz="2400" dirty="0" err="1" smtClean="0"/>
              <a:t>Ahab</a:t>
            </a:r>
            <a:r>
              <a:rPr lang="es-ES" sz="2400" dirty="0" smtClean="0"/>
              <a:t>, </a:t>
            </a:r>
            <a:r>
              <a:rPr lang="es-ES" sz="2400" dirty="0" smtClean="0"/>
              <a:t>puede esperar un castigo</a:t>
            </a:r>
            <a:r>
              <a:rPr lang="es-ES" sz="2400" dirty="0" smtClean="0"/>
              <a:t>. </a:t>
            </a:r>
            <a:endParaRPr lang="es-ES" sz="2400" dirty="0" smtClean="0"/>
          </a:p>
        </p:txBody>
      </p:sp>
      <p:pic>
        <p:nvPicPr>
          <p:cNvPr id="119810" name="Picture 2" descr="https://upload.wikimedia.org/wikipedia/commons/0/08/Solomon_and_the_Plan_for_the_Temp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628800"/>
            <a:ext cx="2920366" cy="367240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32770" name="Picture 2" descr="http://luzdenaciones.com/wp-content/uploads/2015/08/S%C3%8DNTESIS-DEL-LIBRO-DE-EZEQUI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996952"/>
            <a:ext cx="3600399" cy="2160240"/>
          </a:xfrm>
          <a:prstGeom prst="rect">
            <a:avLst/>
          </a:prstGeom>
          <a:noFill/>
        </p:spPr>
      </p:pic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5470376" cy="4876796"/>
          </a:xfrm>
        </p:spPr>
        <p:txBody>
          <a:bodyPr/>
          <a:lstStyle/>
          <a:p>
            <a:r>
              <a:rPr lang="es-ES" sz="2400" b="1" dirty="0" smtClean="0"/>
              <a:t>Profetas</a:t>
            </a:r>
          </a:p>
          <a:p>
            <a:r>
              <a:rPr lang="es-ES" sz="2400" dirty="0" smtClean="0"/>
              <a:t>Hay </a:t>
            </a:r>
            <a:r>
              <a:rPr lang="es-ES" sz="2400" dirty="0" smtClean="0"/>
              <a:t>tres profetas [de importancia para los sueños</a:t>
            </a:r>
            <a:r>
              <a:rPr lang="es-ES" sz="2400" dirty="0" smtClean="0"/>
              <a:t>].</a:t>
            </a:r>
          </a:p>
          <a:p>
            <a:r>
              <a:rPr lang="es-ES" sz="2400" dirty="0" smtClean="0"/>
              <a:t>Si uno ve el Libro de los Reyes, se puede mirar hacia adelante a la grandeza; </a:t>
            </a:r>
            <a:endParaRPr lang="es-ES" sz="2400" dirty="0" smtClean="0"/>
          </a:p>
          <a:p>
            <a:r>
              <a:rPr lang="es-ES" sz="2400" dirty="0" smtClean="0"/>
              <a:t>Si uno ve </a:t>
            </a:r>
            <a:r>
              <a:rPr lang="es-ES" sz="2400" dirty="0" smtClean="0"/>
              <a:t>el Libro </a:t>
            </a:r>
            <a:r>
              <a:rPr lang="es-ES" sz="2400" dirty="0" smtClean="0"/>
              <a:t>de Ezequiel</a:t>
            </a:r>
            <a:r>
              <a:rPr lang="es-ES" sz="2400" dirty="0" smtClean="0"/>
              <a:t>, él puede mirar hacia adelante a la sabiduría; </a:t>
            </a:r>
            <a:endParaRPr lang="es-ES" sz="2400" dirty="0" smtClean="0"/>
          </a:p>
          <a:p>
            <a:r>
              <a:rPr lang="es-ES" sz="2400" dirty="0" smtClean="0"/>
              <a:t>Si uno ve el Libro </a:t>
            </a:r>
            <a:r>
              <a:rPr lang="es-ES" sz="2400" dirty="0" smtClean="0"/>
              <a:t>de </a:t>
            </a:r>
            <a:r>
              <a:rPr lang="es-ES" sz="2400" dirty="0" smtClean="0"/>
              <a:t>Isaías se puede esperar de consolación</a:t>
            </a:r>
            <a:r>
              <a:rPr lang="es-ES" sz="2400" dirty="0" smtClean="0"/>
              <a:t>;</a:t>
            </a:r>
          </a:p>
          <a:p>
            <a:r>
              <a:rPr lang="es-ES" sz="2400" dirty="0" smtClean="0"/>
              <a:t>Si uno ve el de </a:t>
            </a:r>
            <a:r>
              <a:rPr lang="es-ES" sz="2400" dirty="0" smtClean="0"/>
              <a:t>Jeremías</a:t>
            </a:r>
            <a:r>
              <a:rPr lang="es-ES" sz="2400" dirty="0" smtClean="0"/>
              <a:t>, </a:t>
            </a:r>
            <a:r>
              <a:rPr lang="es-ES" sz="2400" dirty="0" smtClean="0"/>
              <a:t>puede esperar un castigo</a:t>
            </a:r>
            <a:r>
              <a:rPr lang="es-ES" sz="2400" dirty="0" smtClean="0"/>
              <a:t>. </a:t>
            </a:r>
            <a:endParaRPr lang="es-E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822304" cy="4876796"/>
          </a:xfrm>
        </p:spPr>
        <p:txBody>
          <a:bodyPr/>
          <a:lstStyle/>
          <a:p>
            <a:r>
              <a:rPr lang="es-ES" sz="2400" b="1" dirty="0" smtClean="0"/>
              <a:t>Hagiógrafos</a:t>
            </a:r>
          </a:p>
          <a:p>
            <a:r>
              <a:rPr lang="es-ES" sz="2400" dirty="0" smtClean="0"/>
              <a:t>Hay </a:t>
            </a:r>
            <a:r>
              <a:rPr lang="es-ES" sz="2400" dirty="0" smtClean="0"/>
              <a:t>tres libros más grandes de la Hagiografía [que son significativos para los sueños]. </a:t>
            </a:r>
            <a:endParaRPr lang="es-ES" sz="2400" dirty="0" smtClean="0"/>
          </a:p>
          <a:p>
            <a:r>
              <a:rPr lang="es-ES" sz="2400" dirty="0" smtClean="0"/>
              <a:t>Si </a:t>
            </a:r>
            <a:r>
              <a:rPr lang="es-ES" sz="2400" dirty="0" smtClean="0"/>
              <a:t>uno ve el libro de los Salmos, se puede esperar la piedad; </a:t>
            </a:r>
            <a:endParaRPr lang="es-ES" sz="2400" dirty="0" smtClean="0"/>
          </a:p>
          <a:p>
            <a:r>
              <a:rPr lang="es-ES" sz="2400" dirty="0" smtClean="0"/>
              <a:t>Si uno ve </a:t>
            </a:r>
            <a:r>
              <a:rPr lang="es-ES" sz="2400" dirty="0" smtClean="0"/>
              <a:t>el </a:t>
            </a:r>
            <a:r>
              <a:rPr lang="es-ES" sz="2400" dirty="0" smtClean="0"/>
              <a:t>Libro de los Proverbios, se puede esperar la sabiduría; </a:t>
            </a:r>
            <a:endParaRPr lang="es-ES" sz="2400" dirty="0" smtClean="0"/>
          </a:p>
          <a:p>
            <a:r>
              <a:rPr lang="es-ES" sz="2400" dirty="0" smtClean="0"/>
              <a:t>Si uno ve</a:t>
            </a:r>
            <a:r>
              <a:rPr lang="es-ES" sz="2400" dirty="0" smtClean="0"/>
              <a:t> </a:t>
            </a:r>
            <a:r>
              <a:rPr lang="es-ES" sz="2400" dirty="0" smtClean="0"/>
              <a:t>el Libro de Job, </a:t>
            </a:r>
            <a:r>
              <a:rPr lang="es-ES" sz="2400" dirty="0" smtClean="0"/>
              <a:t>puede esperar un castigo</a:t>
            </a:r>
            <a:r>
              <a:rPr lang="es-ES" sz="2400" dirty="0" smtClean="0"/>
              <a:t>.</a:t>
            </a:r>
            <a:endParaRPr lang="es-CO" sz="2400" dirty="0" smtClean="0"/>
          </a:p>
        </p:txBody>
      </p:sp>
      <p:pic>
        <p:nvPicPr>
          <p:cNvPr id="30722" name="Picture 2" descr="https://megaricoss.files.wordpress.com/2013/04/antiguo-libro-de-salmos-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2420888"/>
            <a:ext cx="3246508" cy="25922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966320" cy="4876796"/>
          </a:xfrm>
        </p:spPr>
        <p:txBody>
          <a:bodyPr/>
          <a:lstStyle/>
          <a:p>
            <a:r>
              <a:rPr lang="es-ES" sz="2400" b="1" dirty="0" err="1" smtClean="0"/>
              <a:t>Hagiografos</a:t>
            </a:r>
            <a:endParaRPr lang="es-ES" sz="2400" b="1" dirty="0" smtClean="0"/>
          </a:p>
          <a:p>
            <a:r>
              <a:rPr lang="es-ES" sz="2400" dirty="0" smtClean="0"/>
              <a:t>Hay </a:t>
            </a:r>
            <a:r>
              <a:rPr lang="es-ES" sz="2400" dirty="0" smtClean="0"/>
              <a:t>tres libros más pequeños del Hagiografía [</a:t>
            </a:r>
            <a:r>
              <a:rPr lang="es-ES" sz="2400" dirty="0" smtClean="0"/>
              <a:t>significativos </a:t>
            </a:r>
            <a:r>
              <a:rPr lang="es-ES" sz="2400" dirty="0" smtClean="0"/>
              <a:t>para los sueños]. </a:t>
            </a:r>
            <a:endParaRPr lang="es-ES" sz="2400" dirty="0" smtClean="0"/>
          </a:p>
          <a:p>
            <a:r>
              <a:rPr lang="es-ES" sz="2400" dirty="0" smtClean="0"/>
              <a:t>Si </a:t>
            </a:r>
            <a:r>
              <a:rPr lang="es-ES" sz="2400" dirty="0" smtClean="0"/>
              <a:t>uno ve </a:t>
            </a:r>
            <a:r>
              <a:rPr lang="es-ES" sz="2400" dirty="0" smtClean="0"/>
              <a:t>el Cantar </a:t>
            </a:r>
            <a:r>
              <a:rPr lang="es-ES" sz="2400" dirty="0" smtClean="0"/>
              <a:t>de </a:t>
            </a:r>
            <a:r>
              <a:rPr lang="es-ES" sz="2400" dirty="0" smtClean="0"/>
              <a:t>Cantares </a:t>
            </a:r>
            <a:r>
              <a:rPr lang="es-ES" sz="2400" dirty="0" smtClean="0"/>
              <a:t>en sueños, se puede esperar la piedad; </a:t>
            </a:r>
          </a:p>
          <a:p>
            <a:r>
              <a:rPr lang="es-ES" sz="2400" dirty="0" smtClean="0"/>
              <a:t>El Cantar de los Cantares se calcula para implantar en el lector el amor de Dios.</a:t>
            </a:r>
            <a:endParaRPr lang="es-ES" sz="2400" dirty="0" smtClean="0"/>
          </a:p>
        </p:txBody>
      </p:sp>
      <p:sp>
        <p:nvSpPr>
          <p:cNvPr id="28674" name="AutoShape 2" descr="data:image/jpeg;base64,/9j/4AAQSkZJRgABAQAAAQABAAD/2wCEAAkGBxQSEBUUEhQVFhUXGRwaGRcWFx8bHBscICAYHxsdGhgZHCggHR8lHRwXJDEhJSkrLi4uHB8zODUsNyktLi0BCgoKDg0OGxAQGy8kICQvLCwsLCwvLDQvLCwsNzQsLC0sLDQsLCwsLCwsLCwsLCwsLCwsLCwsLCwsLCwsLCwsLP/AABEIANEA8QMBIgACEQEDEQH/xAAcAAEAAQUBAQAAAAAAAAAAAAAABQIDBAYHAQj/xABCEAACAQIEBAMEBgcHBQEBAAABAhEAAwQSITEFIkFRBhNhMnGBkQdCUqHB0RQVI2KCsfAWM1OSsuHxY3KTotJDJP/EABkBAQADAQEAAAAAAAAAAAAAAAABAgMEBf/EAC8RAAICAQIEBAUEAwEAAAAAAAABAhEDEiETMUFhBCJRcTKBkaHhBTPR8BSxwSP/2gAMAwEAAhEDEQA/AO40pSgFKUoBSlKAUqN43xuzhED33yqTA0JJPoFBNR9rxvgWUEYhNehDBhEe0sSu/Xeo1IsoSautjYqVFHxHhf8AHT51QninBksBibMruM4Ed96akRTJilRX9pcHv+lYf/zJ+dZFvi1hoy3rRkSIuKZHfeloUzNpVkYtD9dP8wq4LgOxHzqbIKqV5Ne0ApSlAKUpQClKUApSlAKUpQClKUApSlAKUpQClKUApSlAKUpQHLfpku89leyz8yf/AJFc14fcIa4y6HXm7QQNPXaK376Xbk4pR2VR/qP41o3h2wtx4cSDMdp1IkdRoa48nxs9rFUfCqyrCYBr2XKZZi2cnYRESfUGf+NJXi+AWwo8oGSGDS0yuU9PQwfSsfiPDCl3QAW20bITAHXN9n0HeozBAeVc5iIHsdJOmb3wSP6FQYybk1T2MwuFt2yAc2WA2YBVJMgEHfSTHrWbwq8n6QjKDl8pohSd3PQAmKwM8ZJOXQAEqGWCtoMSDtrA+PrUjwQ//wBMm4Lf7N5cRpLnTmBFHuiOVv3JxuJWQYLgHswIPyIp+tLH+Inzq3wjGL+kkDFPeJBARhyk+kwNN9IrI8TYprbWlDm2DmLXWUlROywOvv2kVno2KOSUtNf36Hg4pZ/xUH8QFVDjFv6t9f8AyD86s8DuvdtsxzZ1JVGlsrSZkK5J6CZ0g9KoW7iReUFrBBgMhABjr3J09aaSFNW019/wSFri46Xx8Ln+9X14y3TEH/y/71RjLQQs+RSoUsP2YLaDSNNJrXrPGc/l+ZZsZLrQAsM69iVCz/XSp0v1KqcZdDZW43dg5b7TH2/961+z4sxXloTibskazrAlgWganUKO1OI8PK81u3Yyz/8AoI19DAB+dQdtYQZghgEc0n6zaDLrJn7qmDa6l0oSW3/DZv7ZYtMkYhnzIY5V1Ou/LO/Sr2J8U8SsKGN9bqnr5Y0+SiB61qpOZrck66ZjpMqon5hvjNVDid7M6lwQimUAGXcCNpgTr7j76vqfqNHLZHUvo+8S38U91MRlzKqMpURIaeg/hrdq5Z9FNlhiHuNmGe2RBWBAKlY9I2iup10Y3cTlzxSm0hSlK0MRSlKAUpSgFKUoBSlKAUpSgFKUoDif0o3pxz+kfcq1pWBkW2OYqIAMTJJmBodtK2T6Q704y+exf8qw/COGtOz+YmaFlR03106nb764nvJnuSejwy9kU8A4LexBQIVykkvMwCpGhI11BBA03btUt4wwdu2eS2EOQ5oyj6yZeUHtOtQvE8Ddw4YsAFdZXKTE5uUAmCSInrpVmzeuthmLtmQDlkklSSsjX0gxU1scibc009rMy/clRbAYg+0odUBEJvIPUDbXernD1bzD5T5D5QIJZUzSwMS+g3JE9qrxTqFHMgfMwRWQMdWiUMaAADfqGrDtYZ7h5Y5LaZp96r0mdTSXYtCqbbo2nB8JxRug+ZlGWTcKpIMAkTl5hqdQSNKhb/GL/m5FuO4JlSbay37wB6b9ehq5wjFXcO5tMzrbZSwAIKnQwRurKdiPXuK2vBYLO6XiEUorqQIaAxUrky+zlGdY9+hBokmjKWThy8yTVbbIh8at9EdxeW4FtpdMWspKsWXowMCDNa6cWGdCPLzErGVDoZAGYBt599bBxjjz2G/YsoQl0ClBygEHlaNJzHQzHas3w7xMMhZ0DXWaFK2UW4ABJIMcx22HX5TpTdERyOMdTjz9izdvYtXyK9q5qwZkRyqlBJDnofnNQeLFy0VvtZsQ/s3BbMT+DfDpWwcfxIw6PeVVLXmATzLYldDLGdyYnWNxPatNv469dkF3cEyRqRO/sjTeolSNPDwlNamlRMX7GIxCq9y1ZObRTcBUkfu5iDGvSo9LcDUc63HA5soBBTWSDBBPXTU1dTjeIt+3rIynzbY1HaSJ++sdL5aSvK2d2AGpMj2RO/x3261Gxpw5JPlXYyb13OLbGfaQSYM6uNxA6HboBU1Y8PB8Gr4dP2+hJL9frCQY7aadfcYvH3VKKVzQI9uAdLlyOUaCA0SN9es1H4/GXEvpmuEoCOVWaFXSBpAmN4qaVmb1aVXc2bwLxC8nE7KXGIFxTKkyBKsRodtgfjXZ64z4J4e4xVm/fynM0qQ2uaYmBoQR1k7/AC7MK3w8jkz1q2FKUrUxFKUoBSlKAUpSgFKUoBSlKAUpVrFXMttm7KT8hQHzr4tvZ715u7H72qJuOBbjM0kjlGgIHVj8dB76yuMtLN6sv51OeDMOGFzOihdOdxoe6ydI0++uJcz3fEtQxL5GDwrgly7lYNaVFVCpunkObUiYgkNII3ECsvxdC3SqLbAyAE2zuZkGBpqo0J/CqTwdrNx1JRkMFSkZS0gkKASQAMwJ22qviFtMgBgOCoMghgJEjXpDA/H31drY86M28iRj3TB0cM5uMBb8uTlLRK3CJAMSI9fWr/Apts9xUFwpbVgke1zCCPdAb4V65ttdNkm4qqxS2E+tzNMsJ3PLB9DWDw6+bd1GBgZRIYkabHbWRqR61Vm0fMml6Exw3ity5etIwFzMTmVLflm2x0JLRqYk69B3ittxAS3ahyxV25QnIfcWUgsAJ1bpWvcQ8SZbarh74a4xId35QoHswGUSSNyZ93aNwVwXFNnE3kyKJt3BcUlT2iZI232yxUppGM8TmtVV2Mx8J56XbkIioVNq0yksCYUwNA6kAGSSc3frjYzhyWcjXbhKtrrbIk7wpBYGQZkGKr8MYELdztdszqATcBjaGAG/uMHatktIMrJea1etCSLeUGdJBWG0g9NPlUpJ7mbbj5d69iziRYdMy+WyLlKAtlUQrAZSJzNvywNTI1g1h2fPb9mtqxIBM3FYTrPKy6AAQN50rzh+Bz2by2SlhnAygkdzox1YEjSdYmrPhXgl6zfzXLiogBkK4JftpqAJ6nXTaj3EYqm7+TMvD8NJJuXLdsoRlJw7kgEdgupPvFazi1CXLig5YYgErESrQSBtsfnNbljsC1u2WwoXzGclsrAwpDf3YaApnSRr7tjrOpxMvKyymLurEeXcgNoJBiO+3WocaL4ZO5exi30DWcwUglMs+ZnzFWViR9kATpO5qU4e6thHtXbnlBmJBFqSZIMEdRE83u7Go+xiifNkqc1pjyKVXQBQwzDWdtO1S+Awb4pWVFAyADU+1IEBdY2g9NTHai5k5ZNRT7muYzDCxdTIwulbgNvL7WUZWmBJXXYHXc9a+jAa4pwuzat3XvO9zM5MBRoAdwSDOhIgiPdXZcDdDWkYbMqkfECtsfUxyzUqL9KUrUxFKUoBSlKAUpSgFKUoBSlKAVH+IbmXCXz2tv8AyNSFQXje7lwF71UD5kCofIvBXJI+fOJmW/j/AJA1M4ZMuHtnVi0wNIAnXroTp0+NQeLMlfex/r51v/gjC2ntPntq7BNA7FYGUEQQNyx16wfSuPHzPX/Uv20u5X4Qw03EeQMgUiRoxIlgT0hywncekCo3xik37jEQxyA+pBI6gT0202qO47gDaRvMAmREaiSRA1/dzfKqcPbLWLMvmDXbaifqEkys9ogx0+NWlLocODFynfUqK3PNc2hcB865LEnygmZp6QADJP8AQqQ8HElrpaPZTb1Ln8aiTbJuXGNp7qMzQFJUA+YwzNHoBqdOnSp7wqBnuwI0t6T6N/Xxqk+RuqSfsT5QdhvVD20AlgseoH41crBvYsOFuWiLio/ME1OxGnciQY61kUVnrtZ62/j5LR/oqpMHYYStu03qFX8qvYfG239l1PcTBHvU6io/xDivLtjJHmuwRW6idz7o/ChZJt0X2wGH2Nq1PbICflE1bGCwxbL5due2WD8jrFU27BW2LaFhJBNwaF4gtqdcx117bHtd4lhmu+WAIKurZjpEbgdZO3ahPzH6rs/4Y+/8DUDxThyjEQttWgI2VjAPtgiSdJ066RNbYa13j6Kb6hxmU29RMfXjfpGYmpi9xFvcjUWGa3+05bVwBGYMACuZcpXQzqZ9KluE8dt4YA3AzFlU5V7BFALEkCDG2s69KjeG5BdTJkUMWUoWY3AcjrzhtIM9Ntu9WEW5iMMFRQEsrmuOSAJjT19mB6wO1bXXInRGfxcrJfEH9IcLZRwXKsFA1EBtoJ3zAntFdZ8MhhhLIuCGVApERqum3wrj3B+OWrYF25bdriEaqdjrze0N41EHb1rq3gzjC4rDF0mA7LDTIiDqSTJgjWda1xNWcOTDOFtrYn6UpW5iKUpQClKUApSlAKUpQClKUArU/pMvZcA37zKP5n8K2ytE+ly7GERe7E/IH86pkflZv4ZXliu5xTEbr7j/ADFZuKv3FVFzwuUHKra7DVgPuntWDfYBxOoCifmayjlYt51wowgBQk6AQNRXEj3MvxqyXwXCb+JxC2lhvLRGJusYggEneSJJ27AVkcYwluzjbS2cwQvaZkYyFbNEb6SJ3NYnB+K4i3bDW1zMORG8vMSusrmAkAafP0NVY+69y7h3uDJcLjkJkbgho3WT0q9qjiuanT5GPhsWRzhMhzMxulzmcSeVVnqdNJ76b1svhYHNekyZtyd5OQSfiTWq4S4ZM2hdnyR3I5SYEdTqe3etp8IbXdI5kEfwL3qs+RT19iX4irm24QS0GB39PjXvD8Yl1ZQ/9ynRlPUMOhqKPGmC4i4YyW2ZbcIdSI3bb2tOlV3L9oLmvqDdW3ncoMpURsWkHfQCZNZjQ6olL2HR/bRW9WUH+dYNrBq14XAoC2wckADMx3bToBoO8k9pq/S7YZUhyxUNlaWIBMA8x6dYmKtrxUeZdDQEV1tqQDOYxOY+8gfOoCTLY4qVuXSwLIrpbAAGjGJ166kaehq6/FwpuMwbIjqkQPaO5nNqNRpvpVm1esq7kiES4I9o/tGmSQdPrCD6+grxvIlUQSWul+cuOZdWOo13JA22oWpehK2buYE5WXUiGHbroToagvEY/aW8xgFHUmJ05J0+dSqcWskSH+qzbHYGD092m9R3iA5vIZCObPlJGmqcpg+oFTHmQlv9SCw11DetkMXIyEswCsCHywSNwVI3nptsJDwtxFcKpa9opaABqSVmeWOkxMgEaVGYjFLKMwRTlOVUmSGZSC2kDl1367CpLgGGRsRdsuMyBnOUiQArRIgEyZER2rb2Ia8jvkWOM4iyzXDZRgb+XKmTKFUEdATJYr0jrW//AEPMwsX7bKVKuG1ESGEfH2a0zxHgcOt42bUAhWZWViYYSSjST2MbR/PYPoaxJN7EKWJlEOrTsWGx9/31aG0xkp+Hdduf0OqUpSus8wUpSgFKUoBSlKAUpSgFKUoBXM/pmvcllfRj8yo/A10yuSfTJdm/bXsg+9m/2rLM/Izr8CrzxOYYjVz/AAj7h+dZHEbk3mLLl1hhJ19ddpEVThhN/To8gd8omPurpGJS3YwNu5ktXjKwWZc5BBmFK6AELoD1JO1c8Y2eh4rxCxTVroyD8M8eZcZctshbOciQeW2okA5ZAywVkisHiTq3EIQq0ScywRyozET1gg7yajuPkM6NABMzA6SIP+ofw1IIttXt+V7K2r5DEascjAMRAPzH3UvoYxjGlkXVMj0NxbYLC5bDoGBB5bgReoiQcnrG2nWts8Lpy3wCf70ieuiqJ1rWsDmynyrAdBozEkhTlGaA2igk6kjXYRMVsfh6wWs31BylrjCe3KoMHvvVZ8iPX+9TPHCLZsiyM+QNMSN5nUkSdda9xPBrdw3CS/7TLmgj6sQRpVa4d1HK4BJJ1HoAPhIk95qjyL2/miOxHxG3yPpWRFv1L1zhqs6uxY5TmUEzBiImJg7kTE1atcHRY1YgObkGNXJJzEgSd9vQV4L7LmDXkzRoCQIEnU9dvhoapV3Fsg3rRblg5vUZpO+pke6KDzepT+ply5czEeb5pmOYydDptt8hWRcwWe6LpYghCoAggSd/ft8qpD3OaXtkjYT1nr8CKP5+uXy/TfaT6dRH31BNv1MT+zy5Mocj9l5YMbSSWbfdtqo8Q28tuz+64G3o3T8Kz5v6+xpt6xPynl92tYPGy/lAvl0u2yCOokA6SepNSnuSm2+ZAXbtvIy2XU5hLZ7ctyIQAjRG0ztBkzG0h5dwYm9dw7ZbilGUacy3FzEGdOk/Co29cLW0zmxaB1UAHOxAKyzIDAkkSe1ZVq5muCWKh7Vps4Oq6ZAfmduoJFb2Qtk/b39DH4PYF+4zsVtgmOVdAWBBMFtAASd+oroH0f8Ah39GxAui75gdXXlEaSpk8xnUVqdnw1fsWyxa2bTCQeeREj2cmhjce6tj8GcdNu7ZwpS2Bmy5h7WoJ1M80yDPrNXxpXuYeJzvU4xezOoUpSuo4hSlKAUpSgFKUoBSlKAUpSgBrin0sXs2OI+zlH/qD+Ndrrgn0hXs3ELno5HygfhWOf4T0P01f+19jWuDMP0hS2ozNp30IqYQHOwMEcxGhAYwcoI3AmJ9AaieABs4KKGJIBBEiGPMYkfVBrZON4jC2BIDm5EqgYhSNQ0MVbXfc1jGh45OWVJehNYfhOFewbgsrccQpJGikAHVcwDaRpWp4m/Lu/8A0LhEbCWIEDppGnrUxh+KXVtPh0cBGzQW6ddIG59Bv2qFbCwLw1OREWIklS2YztrkQzEfCrS6UZeHk7dvkjFxbKgKvbNu5kVlKOWnYQ2pGx9oRqKl+DcTgMFvW0zXGMOhJ6ak5hv+FYNrDslhj5SqLmQKQxYwWgSSSIAmPeB3qT4Lhbd1GD3CM1xibSgSxk5eaCVHeQdKppTe5tLI1BtGwjBYvSLtgz+4f/vtWPYxF17nli/hS4+rr/8Ae/pWaMNfz3FcBUyZUuWQBlG2XXmJ/e30rSMB4fPnJlbOA+gtyLhjWCGgLEakmB60cI+hljy2nbr5GxjEXhiAh8kuZGmcwRvIzQvvrJGDuS2mHkKMwLOABuJ6DTrWDjeI4jDYhrqWVuIWyGWJadIXlAKHoPaG1ZYNhcly0HXMP7t2YHNJjQmI3BA2NFCJDyzST2MW5euXXNsW8O7wDy3WmBroQtW/7TMAeWzy6GLpG3YFKib/AAq9ZxRzXAl5SSIB2gwc2mjDTSd4qfv+G7JK4i+SAVL3VGgmBBk7e6BJPSq8M1WWPKVP2PG41eFsXGsILZAIY3hEHQHbvpUVxXjRv4dx5QCgiWFwGII6QDWZe41h7qgFLyWyMls3FU2yBAywu0GNRtHpUdxXws9oGLisipngtDesL7pM0cF0NMc1fnVO+/8AbMXyUtRcV0JzXbeS6SQYJG0dAynXfMauIWVbZG/lvb06sjlhl675I+FU4bGQrr5IfNzkt7KlkEEzAAk9TWUzraFhOiOCWOoIuIoOU9RNto6aVYje2n3NpxPEkODUIxFxiMyCZ2IIbXee2/8ALD4NhLi42zc8p4V7YDFREAIp302+NRNzFKSlwEFSRBAjQHX4j/nvVvw1xR8K4s3rmRAD5YZIViWktm0JG8SetXs4Yw1Jnf6VRZuBlDDYgEfGq66jIUpSgFKUoBSlKAUpSgFKUoBXzl4qxGfFXW9XPzJNfRGKu5bbN9lSfkJr5n4s8u/uNc+foep+mLzSfYt4BriWme0eZMrRO4AbNp1Gu1X8JixiLivi7hMvlUEhVQAAsxkERsI69TVXDeEi+oUkgwzBgJiCq6j4Ht+dWO4CLVkE3lZ2Y5BlidBImdyI0IG1ZrkRlnF5Gm+pN4yxbtWXvW8UlzfULIUyJLQTJlhp1ntURw7EObpYSxLryiBnOS7lB6b6fGveFcU8zDth7dpFB9tzJGx1I7mI1NWLdkFn3A8wnl3hEuMQvwEfGl7meOGlSKjaK3MjZ7ZR1BQklQC3TSfzmZrN8P8AGFtWmtPBDTIJy/Jtu29RysDqocHNL+YZacrEaxqNGPTUdavYPgTXrIe06kgEurHLlgnUE6EQJqNzo043Fqbrl9SVsWsOVVrhuIeuS7lA93fprS7xHC2jmQvcASMrOZJliczqdd43gAdZitfv8Kuoyg2zL+zEHN10jfSpHhXh13YG9Fm2CMxuEKfcAdZPrUK1siJYMSWqc7Rt3FGvG0QilmczIKhsgHRZBJkkaA6RPStTu8Qu21VXuuFXnVAw3JBGnTXXUbCtzwZtXxcFwW2RWy5w4XImvNqZmSSNANAegqJ4twlcViScPcw7KIA8t+ZfVhHNOv599JptHDglFS8y2POAX5fzVCvcugMPNMraMsr83tEEqIA2n57FxJmBh8zIQAwKTbEwCR/KD3rA4BhDh4W4UZhmt22QzJDSVYEcrc+0iYirFrFriJY3AzJdKhtVR4Km0pUdDLjYxBpvRSa8za5EVw7BYYjPN11tkk2SQURoMAiJgnZtu/Wr3F7eLyOBYL28v94bswhWSMuYbajbpUdxvgt7D3DcyMqNJBUzkmZVmXb8R8ajrmKuuMruWGXKJ7DUCfQ1jr07M71heRqcXa79DwKXUABn/u2yjQkAMkDQ66feav8AErqnMEtNaUPaOR5kAi8djsCWJrFRgLa65SwK5xOkMGI011BAqQ4lhlSzCOLihSA3cpcE/Jby66jX4Cy5Gkv3K7k5wTE3rWCdkFq44Zhl06MBMg+1lB33mtS4pxNsQLjPCgupEbBoYHLO2YAkx1FOPYoAwgZWIExorgyZMbnWNe1ZvC8dZtobV6wLgZUYEKGJZoJOuo0IAC+sz0m9jnjFR3q2dz8GYjzOH4VpmbKSfUKAfvFTVQvg9QMFZCgKAsAKIA1Ow6VNV2Rdo4HzFKUqSBSlKAUpSgFKUoBSlKAjPE13Lg75/wCmw+Yj8a+b+INJf3x94r6B8f3cuAu+uUf+w/KvnrFGZ9W/GubPzR7H6avJJk5w7ijYRVJQFLiAjoZBJP8Aq/lWFw/hz3rhuW7ZMEkKDu24GZzr3NWuL3HjIyiAAEYjaAJyn1jUVVwzid+01o24AAKydtTLE9um3QCsjJrm0t3ZXhfDV20wa+PLhhClhLN0AVTtrqavcOuaM4YKZunMfqnKoVhoZILaCOvTcbP4oxAi2Bc5meSszIALbHpmAE9q1PB2lNnmJAhtcubqgGnUzG1WvcpBuWNtr0RVeuG5ca4bgcMlxtFKwcoEEHXYrGp0NZnBeIZUCukqslT5RffXKNhG5361go8qxZ1ZsjQVBG2UEMsCCBlj/arnDsLeYjy8SFOUcgaSBG2Wai6Ly0uFP1MvEXBdcXbj4suPZYWxCkHSAFAjbasy/wAeLKz5rwvm3kzBCBodCZgAx11ipbCYi5aADM9wxBJWB8Y9e1QvEeNXbl1xZCnygA5uTJPWFMRqDt6VCkY2ptKuXf8AB5xHi1h8IyAXBeYWy7QTnZPtSdPfFQFpSpSEZGVgfMEkyDvlI3G9bZwbibXwCocCBnyIWhgdCo9OupmYjSr/AIkv4jOBYuEKP+k6nX+A+v8AWxva2XhkjB6K+/4LOM43Zu274i8tx38xGCey2QJJ98SY2nTaoDw3iEs3w90PC6hVEyw2JHYVsfC+IXrXPfZnDCMgtNJJ25yAPu3rGxuKuXsQLaktcIkhXKIgHTQAkgRJ9dqhyb3EJwSeNLZ89/weYjxPda65E5GB8twkEE5QcyahtjrrvS5xSy1tM9jNcA54s5c3bmABHv8AU1N8N44txXRlVLqTyk7xoYmNQY9DIqO8RY3EFkFkrljXKVnNPXUQIj76N3uVio6tKVfP8GuYUAINFOV7kZwCo5UguDplBE69qvHEZrbAlCVFxQyABWByN7IgA8p1A6jtVguUFxWUMPMllneFdhqDtIB0rMsWyLInyxm2CATDq45tzuFgk6wd4FSuRvN+e/YyeF8Ps4m2FumCFBDBocCIMjKQV5TqYjWrnH+AW7CqiXWdwrMufLOVYJXSD1JEzsRpWHwHjC4cqzAkMpUkdOYn471Z4gv6Rirl6znyjm6kzH3SdAO0+6otVRVxnHI99kdS+iHiTXsHcDtmNu6QCexVSNevWt6rmP0K2ntriUZWVSUZcwiTzAxPuWunV14vhRw51WRilKVoZClKUApSlAKUpQClKUBpf0q3suCA7uPuDVworJUdzXYvplvxZsr3LH/SPzrkFhZuWx66/dXJl+I9zwKrBfc2XhVsLbY3BmDlmCQWAHTrEwO3WonE45bhZUtqiBWIGUAhgCZkfKKs4i5ctN5Vt2KtGX1n7J7TppWXhOBi6jBLpDA5WOXQxEgazExr1qhz1GC1PryI/htqRcZmEqpyjWdt/drFZGCvuqcg5ss6xEZzO+mw+AmrmM4Z+jgyxLEEFohdvZGpMnQ69qtZR5Ck9lMTGYB3LAH4j5US3GtSi9+oZAAzFlLMrMcuo1KwARpprV0W8GQpYtnhZBJyzAnb86sM6ZbmVGTKuobeWZY92gAj+dbnZK28LbJUE5UAEbkwO3qTUSdE9OvMjuH8Vw1ppDmOx1B6EEEHT3RWNjXwd981xzMASCQSBtPQ++Kk7mMtZf7tSxA0hSNcvX3MD/xVeJa0IPkpBXOZUAgEqAIjcydPSq6mVWKKd7/U94ZxTCWVK23VQByySTM5iZOx6DtNRnijF28TcDJiByiAGkiN5kDQzPwipAPhjP7NCBJnIuwymfkwqqwtlzlWzb0XMdBAPbbvOvoaOe1ELFGMtSsw+D423bAzYqREMhnKR1GoJE9xFWeJnDXGDC/DLorhsrx0DEA5o76b1nres5Z8pMxAIUKNZiATGh1GnqO9VZcK0fs0JOo5PdptvqKjVXQPGm9W/wBv4MXh9/D2lm3iOYsC7XDuNcwgATM7n37iqOK31u5MuMC5Z3Y/OV39PQ++ss3rAJ5EEMR7G8Zuw/db5VctGw7ZfKSenINfaHb9001bFljUZa9/t/BrKXD5j6i5zpzkHWZWY3Mg7VbwuUtyZllkOVvs5xtG+se71rK4kvl374tgDKquoA05ch2Hxq1YxLNdy3GzXCAiwNASwZpPcEaxpvrV1uWm+fyLCsowzow+vA1iDGh9wI++qLN0pbTIdUuFjr3CZSR25WHx9aycGV81w0QbhEMCQQc2kLrJIEVMYng2Gsq1wjWD7bEz6AUoh5FGfK7Nz+i7ijXHObLLIZynaCIBHQwT8q6RXDfo5byuJ4crIS8rwCZ+q2nrDLv7q7lXVh+E4vEwUZ7dRSlK1OcUpSgFKUoBSlKAUpXhoDkv00Yj9raWdkn5k/lXNMOoa4ASNj199b39JeNy8VcN0tJl925j4mtdHGrE6skj3VyS802epDxOjEoV0/2RN6LNxHVpUEMp/A9jXnC+Jizdzk5t5AMTPWp9eL2u6fdVR4jaP2D8qUZ/5LaqSsi+KY1MRLoMoRIJMaklYAjtrVIvWPKtLdE6EjKddZIGnSen8qlhjLO0W/kK9GJs/Zt/IVFFOKqpLrZDXYXDkMRnyrm7jmJUH+GDW+cOYeVbEjRV6jsta55lg/Ut6/uir64u3+791RKNji7VRsYK67V6bgOukiNa10YpP3a9F9PSq6O5HEJzIo6DbsPSiZToAuu+g199QnnJ6V6Ht+lRw36k8VE2bKfZX5D00+4fKqTZQn2Fn3D0j+X3VEC6n9E/nXodP6J/OnDY4pJXLSa8q99h6/7/ADNUWrKjUKoMaEDvWCSh/wCT+dejJ6/M/nUcNk8ZEdxPlxjfvW+nx0/9aw7eM8skoFKly+/Ok6FSp1EfI1L3cBaZw5nMNAcx9fX1NWxwPDzOXX/uPX41ootISyxfToRVqwfOuZYzqQ69iQZj76px3E7mJAUW9AQYQEn4noKnbfB7IYsJk6HmNe2eBoq3PKDBiJ9sgb6THQTtUVRos8dV1vtVmF4Qt3Vx+F5Hi3cWSRAAZubU6bGvoGtD8I+GUu2LV26XW4rSQlzlOUyuhG0RpW+V04VUb9Tl8Rkc5U+gpSlanOKUpQClKUApSlAKUpQHN/pS8APjit+w4F1Fy5D9cTpzToRJrk176Pcbb9q0f5/yFfUNUlR2qjgmaLLJKj5s/s5eA1tmqDwW59g19IvhEO6j5VYbhNo/UFV4SJ4rPnX9TXPsGvP1M/8Ahn7q+iP1LZ+wKfqSz9gfKnCQ4rPnj9UP/hn7vzp+qX/w2+786+hxwSz9gU/Uln7AqOChxWfPH6rf/Db7vzr39Wv9hvu/OvoQ8BsH6grz9Q2PsCnBRPFZ8+Dh7/Yf+vjXv6A/2Xr6BPh+x9gV5/Z2x9gVHBHFZ8/jBP8AZf5Gqlwb9rnyNd//ALPWPsCn9n7H2BTgjinARhX7XPk1Vrhrna58mrvY8P2PsCrlvglldkFRwO44vY4Nbwdzte/yt+VX0wVzte/yN+Vd7TBoNlFXwsbU4HccXscFTCP1F/8AyN+VXrLOhlRdMiDIbb5V3WlP8deo43Y1jwBeLYYyjrDn2lidBt3FbPSlbRjpVGUnbsUpSrEClKUApSlAKUpQClKUApSlAKUpQClKUApSlAKUpQClKUApSlAKUpQClKUApSlAKUpQClKUApSlAKUpQ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8676" name="AutoShape 4" descr="data:image/jpeg;base64,/9j/4AAQSkZJRgABAQAAAQABAAD/2wCEAAkGBxQSEBUUEhQVFhUXGRwaGRcWFx8bHBscICAYHxsdGhgZHCggHR8lHRwXJDEhJSkrLi4uHB8zODUsNyktLi0BCgoKDg0OGxAQGy8kICQvLCwsLCwvLDQvLCwsNzQsLC0sLDQsLCwsLCwsLCwsLCwsLCwsLCwsLCwsLCwsLCwsLP/AABEIANEA8QMBIgACEQEDEQH/xAAcAAEAAQUBAQAAAAAAAAAAAAAABQIDBAYHAQj/xABCEAACAQIEBAMEBgcHBQEBAAABAhEAAwQSITEFIkFRBhNhMnGBkQdCUqHB0RQVI2KCsfAWM1OSsuHxY3KTotJDJP/EABkBAQADAQEAAAAAAAAAAAAAAAABAgMEBf/EAC8RAAICAQIEBAUEAwEAAAAAAAABAhEDEiETMUFhBCJRcTKBkaHhBTPR8BSxwSP/2gAMAwEAAhEDEQA/AO40pSgFKUoBSlKAUqN43xuzhED33yqTA0JJPoFBNR9rxvgWUEYhNehDBhEe0sSu/Xeo1IsoSautjYqVFHxHhf8AHT51QninBksBibMruM4Ed96akRTJilRX9pcHv+lYf/zJ+dZFvi1hoy3rRkSIuKZHfeloUzNpVkYtD9dP8wq4LgOxHzqbIKqV5Ne0ApSlAKUpQClKUApSlAKUpQClKUApSlAKUpQClKUApSlAKUpQHLfpku89leyz8yf/AJFc14fcIa4y6HXm7QQNPXaK376Xbk4pR2VR/qP41o3h2wtx4cSDMdp1IkdRoa48nxs9rFUfCqyrCYBr2XKZZi2cnYRESfUGf+NJXi+AWwo8oGSGDS0yuU9PQwfSsfiPDCl3QAW20bITAHXN9n0HeozBAeVc5iIHsdJOmb3wSP6FQYybk1T2MwuFt2yAc2WA2YBVJMgEHfSTHrWbwq8n6QjKDl8pohSd3PQAmKwM8ZJOXQAEqGWCtoMSDtrA+PrUjwQ//wBMm4Lf7N5cRpLnTmBFHuiOVv3JxuJWQYLgHswIPyIp+tLH+Inzq3wjGL+kkDFPeJBARhyk+kwNN9IrI8TYprbWlDm2DmLXWUlROywOvv2kVno2KOSUtNf36Hg4pZ/xUH8QFVDjFv6t9f8AyD86s8DuvdtsxzZ1JVGlsrSZkK5J6CZ0g9KoW7iReUFrBBgMhABjr3J09aaSFNW019/wSFri46Xx8Ln+9X14y3TEH/y/71RjLQQs+RSoUsP2YLaDSNNJrXrPGc/l+ZZsZLrQAsM69iVCz/XSp0v1KqcZdDZW43dg5b7TH2/961+z4sxXloTibskazrAlgWganUKO1OI8PK81u3Yyz/8AoI19DAB+dQdtYQZghgEc0n6zaDLrJn7qmDa6l0oSW3/DZv7ZYtMkYhnzIY5V1Ou/LO/Sr2J8U8SsKGN9bqnr5Y0+SiB61qpOZrck66ZjpMqon5hvjNVDid7M6lwQimUAGXcCNpgTr7j76vqfqNHLZHUvo+8S38U91MRlzKqMpURIaeg/hrdq5Z9FNlhiHuNmGe2RBWBAKlY9I2iup10Y3cTlzxSm0hSlK0MRSlKAUpSgFKUoBSlKAUpSgFKUoDif0o3pxz+kfcq1pWBkW2OYqIAMTJJmBodtK2T6Q704y+exf8qw/COGtOz+YmaFlR03106nb764nvJnuSejwy9kU8A4LexBQIVykkvMwCpGhI11BBA03btUt4wwdu2eS2EOQ5oyj6yZeUHtOtQvE8Ddw4YsAFdZXKTE5uUAmCSInrpVmzeuthmLtmQDlkklSSsjX0gxU1scibc009rMy/clRbAYg+0odUBEJvIPUDbXernD1bzD5T5D5QIJZUzSwMS+g3JE9qrxTqFHMgfMwRWQMdWiUMaAADfqGrDtYZ7h5Y5LaZp96r0mdTSXYtCqbbo2nB8JxRug+ZlGWTcKpIMAkTl5hqdQSNKhb/GL/m5FuO4JlSbay37wB6b9ehq5wjFXcO5tMzrbZSwAIKnQwRurKdiPXuK2vBYLO6XiEUorqQIaAxUrky+zlGdY9+hBokmjKWThy8yTVbbIh8at9EdxeW4FtpdMWspKsWXowMCDNa6cWGdCPLzErGVDoZAGYBt599bBxjjz2G/YsoQl0ClBygEHlaNJzHQzHas3w7xMMhZ0DXWaFK2UW4ABJIMcx22HX5TpTdERyOMdTjz9izdvYtXyK9q5qwZkRyqlBJDnofnNQeLFy0VvtZsQ/s3BbMT+DfDpWwcfxIw6PeVVLXmATzLYldDLGdyYnWNxPatNv469dkF3cEyRqRO/sjTeolSNPDwlNamlRMX7GIxCq9y1ZObRTcBUkfu5iDGvSo9LcDUc63HA5soBBTWSDBBPXTU1dTjeIt+3rIynzbY1HaSJ++sdL5aSvK2d2AGpMj2RO/x3261Gxpw5JPlXYyb13OLbGfaQSYM6uNxA6HboBU1Y8PB8Gr4dP2+hJL9frCQY7aadfcYvH3VKKVzQI9uAdLlyOUaCA0SN9es1H4/GXEvpmuEoCOVWaFXSBpAmN4qaVmb1aVXc2bwLxC8nE7KXGIFxTKkyBKsRodtgfjXZ64z4J4e4xVm/fynM0qQ2uaYmBoQR1k7/AC7MK3w8jkz1q2FKUrUxFKUoBSlKAUpSgFKUoBSlKAUpVrFXMttm7KT8hQHzr4tvZ715u7H72qJuOBbjM0kjlGgIHVj8dB76yuMtLN6sv51OeDMOGFzOihdOdxoe6ydI0++uJcz3fEtQxL5GDwrgly7lYNaVFVCpunkObUiYgkNII3ECsvxdC3SqLbAyAE2zuZkGBpqo0J/CqTwdrNx1JRkMFSkZS0gkKASQAMwJ22qviFtMgBgOCoMghgJEjXpDA/H31drY86M28iRj3TB0cM5uMBb8uTlLRK3CJAMSI9fWr/Apts9xUFwpbVgke1zCCPdAb4V65ttdNkm4qqxS2E+tzNMsJ3PLB9DWDw6+bd1GBgZRIYkabHbWRqR61Vm0fMml6Exw3ity5etIwFzMTmVLflm2x0JLRqYk69B3ittxAS3ahyxV25QnIfcWUgsAJ1bpWvcQ8SZbarh74a4xId35QoHswGUSSNyZ93aNwVwXFNnE3kyKJt3BcUlT2iZI232yxUppGM8TmtVV2Mx8J56XbkIioVNq0yksCYUwNA6kAGSSc3frjYzhyWcjXbhKtrrbIk7wpBYGQZkGKr8MYELdztdszqATcBjaGAG/uMHatktIMrJea1etCSLeUGdJBWG0g9NPlUpJ7mbbj5d69iziRYdMy+WyLlKAtlUQrAZSJzNvywNTI1g1h2fPb9mtqxIBM3FYTrPKy6AAQN50rzh+Bz2by2SlhnAygkdzox1YEjSdYmrPhXgl6zfzXLiogBkK4JftpqAJ6nXTaj3EYqm7+TMvD8NJJuXLdsoRlJw7kgEdgupPvFazi1CXLig5YYgErESrQSBtsfnNbljsC1u2WwoXzGclsrAwpDf3YaApnSRr7tjrOpxMvKyymLurEeXcgNoJBiO+3WocaL4ZO5exi30DWcwUglMs+ZnzFWViR9kATpO5qU4e6thHtXbnlBmJBFqSZIMEdRE83u7Go+xiifNkqc1pjyKVXQBQwzDWdtO1S+Awb4pWVFAyADU+1IEBdY2g9NTHai5k5ZNRT7muYzDCxdTIwulbgNvL7WUZWmBJXXYHXc9a+jAa4pwuzat3XvO9zM5MBRoAdwSDOhIgiPdXZcDdDWkYbMqkfECtsfUxyzUqL9KUrUxFKUoBSlKAUpSgFKUoBSlKAVH+IbmXCXz2tv8AyNSFQXje7lwF71UD5kCofIvBXJI+fOJmW/j/AJA1M4ZMuHtnVi0wNIAnXroTp0+NQeLMlfex/r51v/gjC2ntPntq7BNA7FYGUEQQNyx16wfSuPHzPX/Uv20u5X4Qw03EeQMgUiRoxIlgT0hywncekCo3xik37jEQxyA+pBI6gT0202qO47gDaRvMAmREaiSRA1/dzfKqcPbLWLMvmDXbaifqEkys9ogx0+NWlLocODFynfUqK3PNc2hcB865LEnygmZp6QADJP8AQqQ8HElrpaPZTb1Ln8aiTbJuXGNp7qMzQFJUA+YwzNHoBqdOnSp7wqBnuwI0t6T6N/Xxqk+RuqSfsT5QdhvVD20AlgseoH41crBvYsOFuWiLio/ME1OxGnciQY61kUVnrtZ62/j5LR/oqpMHYYStu03qFX8qvYfG239l1PcTBHvU6io/xDivLtjJHmuwRW6idz7o/ChZJt0X2wGH2Nq1PbICflE1bGCwxbL5due2WD8jrFU27BW2LaFhJBNwaF4gtqdcx117bHtd4lhmu+WAIKurZjpEbgdZO3ahPzH6rs/4Y+/8DUDxThyjEQttWgI2VjAPtgiSdJ066RNbYa13j6Kb6hxmU29RMfXjfpGYmpi9xFvcjUWGa3+05bVwBGYMACuZcpXQzqZ9KluE8dt4YA3AzFlU5V7BFALEkCDG2s69KjeG5BdTJkUMWUoWY3AcjrzhtIM9Ntu9WEW5iMMFRQEsrmuOSAJjT19mB6wO1bXXInRGfxcrJfEH9IcLZRwXKsFA1EBtoJ3zAntFdZ8MhhhLIuCGVApERqum3wrj3B+OWrYF25bdriEaqdjrze0N41EHb1rq3gzjC4rDF0mA7LDTIiDqSTJgjWda1xNWcOTDOFtrYn6UpW5iKUpQClKUApSlAKUpQClKUArU/pMvZcA37zKP5n8K2ytE+ly7GERe7E/IH86pkflZv4ZXliu5xTEbr7j/ADFZuKv3FVFzwuUHKra7DVgPuntWDfYBxOoCifmayjlYt51wowgBQk6AQNRXEj3MvxqyXwXCb+JxC2lhvLRGJusYggEneSJJ27AVkcYwluzjbS2cwQvaZkYyFbNEb6SJ3NYnB+K4i3bDW1zMORG8vMSusrmAkAafP0NVY+69y7h3uDJcLjkJkbgho3WT0q9qjiuanT5GPhsWRzhMhzMxulzmcSeVVnqdNJ76b1svhYHNekyZtyd5OQSfiTWq4S4ZM2hdnyR3I5SYEdTqe3etp8IbXdI5kEfwL3qs+RT19iX4irm24QS0GB39PjXvD8Yl1ZQ/9ynRlPUMOhqKPGmC4i4YyW2ZbcIdSI3bb2tOlV3L9oLmvqDdW3ncoMpURsWkHfQCZNZjQ6olL2HR/bRW9WUH+dYNrBq14XAoC2wckADMx3bToBoO8k9pq/S7YZUhyxUNlaWIBMA8x6dYmKtrxUeZdDQEV1tqQDOYxOY+8gfOoCTLY4qVuXSwLIrpbAAGjGJ166kaehq6/FwpuMwbIjqkQPaO5nNqNRpvpVm1esq7kiES4I9o/tGmSQdPrCD6+grxvIlUQSWul+cuOZdWOo13JA22oWpehK2buYE5WXUiGHbroToagvEY/aW8xgFHUmJ05J0+dSqcWskSH+qzbHYGD092m9R3iA5vIZCObPlJGmqcpg+oFTHmQlv9SCw11DetkMXIyEswCsCHywSNwVI3nptsJDwtxFcKpa9opaABqSVmeWOkxMgEaVGYjFLKMwRTlOVUmSGZSC2kDl1367CpLgGGRsRdsuMyBnOUiQArRIgEyZER2rb2Ia8jvkWOM4iyzXDZRgb+XKmTKFUEdATJYr0jrW//AEPMwsX7bKVKuG1ESGEfH2a0zxHgcOt42bUAhWZWViYYSSjST2MbR/PYPoaxJN7EKWJlEOrTsWGx9/31aG0xkp+Hdduf0OqUpSus8wUpSgFKUoBSlKAUpSgFKUoBXM/pmvcllfRj8yo/A10yuSfTJdm/bXsg+9m/2rLM/Izr8CrzxOYYjVz/AAj7h+dZHEbk3mLLl1hhJ19ddpEVThhN/To8gd8omPurpGJS3YwNu5ktXjKwWZc5BBmFK6AELoD1JO1c8Y2eh4rxCxTVroyD8M8eZcZctshbOciQeW2okA5ZAywVkisHiTq3EIQq0ScywRyozET1gg7yajuPkM6NABMzA6SIP+ofw1IIttXt+V7K2r5DEascjAMRAPzH3UvoYxjGlkXVMj0NxbYLC5bDoGBB5bgReoiQcnrG2nWts8Lpy3wCf70ieuiqJ1rWsDmynyrAdBozEkhTlGaA2igk6kjXYRMVsfh6wWs31BylrjCe3KoMHvvVZ8iPX+9TPHCLZsiyM+QNMSN5nUkSdda9xPBrdw3CS/7TLmgj6sQRpVa4d1HK4BJJ1HoAPhIk95qjyL2/miOxHxG3yPpWRFv1L1zhqs6uxY5TmUEzBiImJg7kTE1atcHRY1YgObkGNXJJzEgSd9vQV4L7LmDXkzRoCQIEnU9dvhoapV3Fsg3rRblg5vUZpO+pke6KDzepT+ply5czEeb5pmOYydDptt8hWRcwWe6LpYghCoAggSd/ft8qpD3OaXtkjYT1nr8CKP5+uXy/TfaT6dRH31BNv1MT+zy5Mocj9l5YMbSSWbfdtqo8Q28tuz+64G3o3T8Kz5v6+xpt6xPynl92tYPGy/lAvl0u2yCOokA6SepNSnuSm2+ZAXbtvIy2XU5hLZ7ctyIQAjRG0ztBkzG0h5dwYm9dw7ZbilGUacy3FzEGdOk/Co29cLW0zmxaB1UAHOxAKyzIDAkkSe1ZVq5muCWKh7Vps4Oq6ZAfmduoJFb2Qtk/b39DH4PYF+4zsVtgmOVdAWBBMFtAASd+oroH0f8Ah39GxAui75gdXXlEaSpk8xnUVqdnw1fsWyxa2bTCQeeREj2cmhjce6tj8GcdNu7ZwpS2Bmy5h7WoJ1M80yDPrNXxpXuYeJzvU4xezOoUpSuo4hSlKAUpSgFKUoBSlKAUpSgBrin0sXs2OI+zlH/qD+Ndrrgn0hXs3ELno5HygfhWOf4T0P01f+19jWuDMP0hS2ozNp30IqYQHOwMEcxGhAYwcoI3AmJ9AaieABs4KKGJIBBEiGPMYkfVBrZON4jC2BIDm5EqgYhSNQ0MVbXfc1jGh45OWVJehNYfhOFewbgsrccQpJGikAHVcwDaRpWp4m/Lu/8A0LhEbCWIEDppGnrUxh+KXVtPh0cBGzQW6ddIG59Bv2qFbCwLw1OREWIklS2YztrkQzEfCrS6UZeHk7dvkjFxbKgKvbNu5kVlKOWnYQ2pGx9oRqKl+DcTgMFvW0zXGMOhJ6ak5hv+FYNrDslhj5SqLmQKQxYwWgSSSIAmPeB3qT4Lhbd1GD3CM1xibSgSxk5eaCVHeQdKppTe5tLI1BtGwjBYvSLtgz+4f/vtWPYxF17nli/hS4+rr/8Ae/pWaMNfz3FcBUyZUuWQBlG2XXmJ/e30rSMB4fPnJlbOA+gtyLhjWCGgLEakmB60cI+hljy2nbr5GxjEXhiAh8kuZGmcwRvIzQvvrJGDuS2mHkKMwLOABuJ6DTrWDjeI4jDYhrqWVuIWyGWJadIXlAKHoPaG1ZYNhcly0HXMP7t2YHNJjQmI3BA2NFCJDyzST2MW5euXXNsW8O7wDy3WmBroQtW/7TMAeWzy6GLpG3YFKib/AAq9ZxRzXAl5SSIB2gwc2mjDTSd4qfv+G7JK4i+SAVL3VGgmBBk7e6BJPSq8M1WWPKVP2PG41eFsXGsILZAIY3hEHQHbvpUVxXjRv4dx5QCgiWFwGII6QDWZe41h7qgFLyWyMls3FU2yBAywu0GNRtHpUdxXws9oGLisipngtDesL7pM0cF0NMc1fnVO+/8AbMXyUtRcV0JzXbeS6SQYJG0dAynXfMauIWVbZG/lvb06sjlhl675I+FU4bGQrr5IfNzkt7KlkEEzAAk9TWUzraFhOiOCWOoIuIoOU9RNto6aVYje2n3NpxPEkODUIxFxiMyCZ2IIbXee2/8ALD4NhLi42zc8p4V7YDFREAIp302+NRNzFKSlwEFSRBAjQHX4j/nvVvw1xR8K4s3rmRAD5YZIViWktm0JG8SetXs4Yw1Jnf6VRZuBlDDYgEfGq66jIUpSgFKUoBSlKAUpSgFKUoBXzl4qxGfFXW9XPzJNfRGKu5bbN9lSfkJr5n4s8u/uNc+foep+mLzSfYt4BriWme0eZMrRO4AbNp1Gu1X8JixiLivi7hMvlUEhVQAAsxkERsI69TVXDeEi+oUkgwzBgJiCq6j4Ht+dWO4CLVkE3lZ2Y5BlidBImdyI0IG1ZrkRlnF5Gm+pN4yxbtWXvW8UlzfULIUyJLQTJlhp1ntURw7EObpYSxLryiBnOS7lB6b6fGveFcU8zDth7dpFB9tzJGx1I7mI1NWLdkFn3A8wnl3hEuMQvwEfGl7meOGlSKjaK3MjZ7ZR1BQklQC3TSfzmZrN8P8AGFtWmtPBDTIJy/Jtu29RysDqocHNL+YZacrEaxqNGPTUdavYPgTXrIe06kgEurHLlgnUE6EQJqNzo043Fqbrl9SVsWsOVVrhuIeuS7lA93fprS7xHC2jmQvcASMrOZJliczqdd43gAdZitfv8Kuoyg2zL+zEHN10jfSpHhXh13YG9Fm2CMxuEKfcAdZPrUK1siJYMSWqc7Rt3FGvG0QilmczIKhsgHRZBJkkaA6RPStTu8Qu21VXuuFXnVAw3JBGnTXXUbCtzwZtXxcFwW2RWy5w4XImvNqZmSSNANAegqJ4twlcViScPcw7KIA8t+ZfVhHNOv599JptHDglFS8y2POAX5fzVCvcugMPNMraMsr83tEEqIA2n57FxJmBh8zIQAwKTbEwCR/KD3rA4BhDh4W4UZhmt22QzJDSVYEcrc+0iYirFrFriJY3AzJdKhtVR4Km0pUdDLjYxBpvRSa8za5EVw7BYYjPN11tkk2SQURoMAiJgnZtu/Wr3F7eLyOBYL28v94bswhWSMuYbajbpUdxvgt7D3DcyMqNJBUzkmZVmXb8R8ajrmKuuMruWGXKJ7DUCfQ1jr07M71heRqcXa79DwKXUABn/u2yjQkAMkDQ66feav8AErqnMEtNaUPaOR5kAi8djsCWJrFRgLa65SwK5xOkMGI011BAqQ4lhlSzCOLihSA3cpcE/Jby66jX4Cy5Gkv3K7k5wTE3rWCdkFq44Zhl06MBMg+1lB33mtS4pxNsQLjPCgupEbBoYHLO2YAkx1FOPYoAwgZWIExorgyZMbnWNe1ZvC8dZtobV6wLgZUYEKGJZoJOuo0IAC+sz0m9jnjFR3q2dz8GYjzOH4VpmbKSfUKAfvFTVQvg9QMFZCgKAsAKIA1Ow6VNV2Rdo4HzFKUqSBSlKAUpSgFKUoBSlKAjPE13Lg75/wCmw+Yj8a+b+INJf3x94r6B8f3cuAu+uUf+w/KvnrFGZ9W/GubPzR7H6avJJk5w7ijYRVJQFLiAjoZBJP8Aq/lWFw/hz3rhuW7ZMEkKDu24GZzr3NWuL3HjIyiAAEYjaAJyn1jUVVwzid+01o24AAKydtTLE9um3QCsjJrm0t3ZXhfDV20wa+PLhhClhLN0AVTtrqavcOuaM4YKZunMfqnKoVhoZILaCOvTcbP4oxAi2Bc5meSszIALbHpmAE9q1PB2lNnmJAhtcubqgGnUzG1WvcpBuWNtr0RVeuG5ca4bgcMlxtFKwcoEEHXYrGp0NZnBeIZUCukqslT5RffXKNhG5361go8qxZ1ZsjQVBG2UEMsCCBlj/arnDsLeYjy8SFOUcgaSBG2Wai6Ly0uFP1MvEXBdcXbj4suPZYWxCkHSAFAjbasy/wAeLKz5rwvm3kzBCBodCZgAx11ipbCYi5aADM9wxBJWB8Y9e1QvEeNXbl1xZCnygA5uTJPWFMRqDt6VCkY2ptKuXf8AB5xHi1h8IyAXBeYWy7QTnZPtSdPfFQFpSpSEZGVgfMEkyDvlI3G9bZwbibXwCocCBnyIWhgdCo9OupmYjSr/AIkv4jOBYuEKP+k6nX+A+v8AWxva2XhkjB6K+/4LOM43Zu274i8tx38xGCey2QJJ98SY2nTaoDw3iEs3w90PC6hVEyw2JHYVsfC+IXrXPfZnDCMgtNJJ25yAPu3rGxuKuXsQLaktcIkhXKIgHTQAkgRJ9dqhyb3EJwSeNLZ89/weYjxPda65E5GB8twkEE5QcyahtjrrvS5xSy1tM9jNcA54s5c3bmABHv8AU1N8N44txXRlVLqTyk7xoYmNQY9DIqO8RY3EFkFkrljXKVnNPXUQIj76N3uVio6tKVfP8GuYUAINFOV7kZwCo5UguDplBE69qvHEZrbAlCVFxQyABWByN7IgA8p1A6jtVguUFxWUMPMllneFdhqDtIB0rMsWyLInyxm2CATDq45tzuFgk6wd4FSuRvN+e/YyeF8Ps4m2FumCFBDBocCIMjKQV5TqYjWrnH+AW7CqiXWdwrMufLOVYJXSD1JEzsRpWHwHjC4cqzAkMpUkdOYn471Z4gv6Rirl6znyjm6kzH3SdAO0+6otVRVxnHI99kdS+iHiTXsHcDtmNu6QCexVSNevWt6rmP0K2ntriUZWVSUZcwiTzAxPuWunV14vhRw51WRilKVoZClKUApSlAKUpQClKUBpf0q3suCA7uPuDVworJUdzXYvplvxZsr3LH/SPzrkFhZuWx66/dXJl+I9zwKrBfc2XhVsLbY3BmDlmCQWAHTrEwO3WonE45bhZUtqiBWIGUAhgCZkfKKs4i5ctN5Vt2KtGX1n7J7TppWXhOBi6jBLpDA5WOXQxEgazExr1qhz1GC1PryI/htqRcZmEqpyjWdt/drFZGCvuqcg5ss6xEZzO+mw+AmrmM4Z+jgyxLEEFohdvZGpMnQ69qtZR5Ck9lMTGYB3LAH4j5US3GtSi9+oZAAzFlLMrMcuo1KwARpprV0W8GQpYtnhZBJyzAnb86sM6ZbmVGTKuobeWZY92gAj+dbnZK28LbJUE5UAEbkwO3qTUSdE9OvMjuH8Vw1ppDmOx1B6EEEHT3RWNjXwd981xzMASCQSBtPQ++Kk7mMtZf7tSxA0hSNcvX3MD/xVeJa0IPkpBXOZUAgEqAIjcydPSq6mVWKKd7/U94ZxTCWVK23VQByySTM5iZOx6DtNRnijF28TcDJiByiAGkiN5kDQzPwipAPhjP7NCBJnIuwymfkwqqwtlzlWzb0XMdBAPbbvOvoaOe1ELFGMtSsw+D423bAzYqREMhnKR1GoJE9xFWeJnDXGDC/DLorhsrx0DEA5o76b1nres5Z8pMxAIUKNZiATGh1GnqO9VZcK0fs0JOo5PdptvqKjVXQPGm9W/wBv4MXh9/D2lm3iOYsC7XDuNcwgATM7n37iqOK31u5MuMC5Z3Y/OV39PQ++ss3rAJ5EEMR7G8Zuw/db5VctGw7ZfKSenINfaHb9001bFljUZa9/t/BrKXD5j6i5zpzkHWZWY3Mg7VbwuUtyZllkOVvs5xtG+se71rK4kvl374tgDKquoA05ch2Hxq1YxLNdy3GzXCAiwNASwZpPcEaxpvrV1uWm+fyLCsowzow+vA1iDGh9wI++qLN0pbTIdUuFjr3CZSR25WHx9aycGV81w0QbhEMCQQc2kLrJIEVMYng2Gsq1wjWD7bEz6AUoh5FGfK7Nz+i7ijXHObLLIZynaCIBHQwT8q6RXDfo5byuJ4crIS8rwCZ+q2nrDLv7q7lXVh+E4vEwUZ7dRSlK1OcUpSgFKUoBSlKAUpXhoDkv00Yj9raWdkn5k/lXNMOoa4ASNj199b39JeNy8VcN0tJl925j4mtdHGrE6skj3VyS802epDxOjEoV0/2RN6LNxHVpUEMp/A9jXnC+Jizdzk5t5AMTPWp9eL2u6fdVR4jaP2D8qUZ/5LaqSsi+KY1MRLoMoRIJMaklYAjtrVIvWPKtLdE6EjKddZIGnSen8qlhjLO0W/kK9GJs/Zt/IVFFOKqpLrZDXYXDkMRnyrm7jmJUH+GDW+cOYeVbEjRV6jsta55lg/Ut6/uir64u3+791RKNji7VRsYK67V6bgOukiNa10YpP3a9F9PSq6O5HEJzIo6DbsPSiZToAuu+g199QnnJ6V6Ht+lRw36k8VE2bKfZX5D00+4fKqTZQn2Fn3D0j+X3VEC6n9E/nXodP6J/OnDY4pJXLSa8q99h6/7/ADNUWrKjUKoMaEDvWCSh/wCT+dejJ6/M/nUcNk8ZEdxPlxjfvW+nx0/9aw7eM8skoFKly+/Ok6FSp1EfI1L3cBaZw5nMNAcx9fX1NWxwPDzOXX/uPX41ootISyxfToRVqwfOuZYzqQ69iQZj76px3E7mJAUW9AQYQEn4noKnbfB7IYsJk6HmNe2eBoq3PKDBiJ9sgb6THQTtUVRos8dV1vtVmF4Qt3Vx+F5Hi3cWSRAAZubU6bGvoGtD8I+GUu2LV26XW4rSQlzlOUyuhG0RpW+V04VUb9Tl8Rkc5U+gpSlanOKUpQClKUApSlAKUpQHN/pS8APjit+w4F1Fy5D9cTpzToRJrk176Pcbb9q0f5/yFfUNUlR2qjgmaLLJKj5s/s5eA1tmqDwW59g19IvhEO6j5VYbhNo/UFV4SJ4rPnX9TXPsGvP1M/8Ahn7q+iP1LZ+wKfqSz9gfKnCQ4rPnj9UP/hn7vzp+qX/w2+786+hxwSz9gU/Uln7AqOChxWfPH6rf/Db7vzr39Wv9hvu/OvoQ8BsH6grz9Q2PsCnBRPFZ8+Dh7/Yf+vjXv6A/2Xr6BPh+x9gV5/Z2x9gVHBHFZ8/jBP8AZf5Gqlwb9rnyNd//ALPWPsCn9n7H2BTgjinARhX7XPk1Vrhrna58mrvY8P2PsCrlvglldkFRwO44vY4Nbwdzte/yt+VX0wVzte/yN+Vd7TBoNlFXwsbU4HccXscFTCP1F/8AyN+VXrLOhlRdMiDIbb5V3WlP8deo43Y1jwBeLYYyjrDn2lidBt3FbPSlbRjpVGUnbsUpSrEClKUApSlAKUpQClKUApSlAKUpQClKUApSlAKUpQClKUApSlAKUpQClKUApSlAKUpQClKUApSlAKUpQ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204864"/>
            <a:ext cx="3017935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966320" cy="4876796"/>
          </a:xfrm>
        </p:spPr>
        <p:txBody>
          <a:bodyPr/>
          <a:lstStyle/>
          <a:p>
            <a:r>
              <a:rPr lang="es-ES" sz="2400" b="1" dirty="0" err="1" smtClean="0"/>
              <a:t>Hagiografos</a:t>
            </a:r>
            <a:endParaRPr lang="es-ES" sz="2400" b="1" dirty="0" smtClean="0"/>
          </a:p>
          <a:p>
            <a:r>
              <a:rPr lang="es-ES" sz="2400" dirty="0" smtClean="0"/>
              <a:t>Si </a:t>
            </a:r>
            <a:r>
              <a:rPr lang="es-ES" sz="2400" dirty="0" smtClean="0"/>
              <a:t>uno ve</a:t>
            </a:r>
            <a:r>
              <a:rPr lang="es-ES" sz="2400" dirty="0" smtClean="0"/>
              <a:t> </a:t>
            </a:r>
            <a:r>
              <a:rPr lang="es-ES" sz="2400" dirty="0" smtClean="0"/>
              <a:t>el Eclesiastés, se puede esperar la sabiduría; </a:t>
            </a:r>
            <a:endParaRPr lang="es-ES" sz="2400" dirty="0" smtClean="0"/>
          </a:p>
          <a:p>
            <a:r>
              <a:rPr lang="es-ES" sz="2400" dirty="0" smtClean="0"/>
              <a:t>Si uno ve</a:t>
            </a:r>
            <a:r>
              <a:rPr lang="es-ES" sz="2400" dirty="0" smtClean="0"/>
              <a:t> </a:t>
            </a:r>
            <a:r>
              <a:rPr lang="es-ES" sz="2400" dirty="0" smtClean="0"/>
              <a:t>Lamentaciones, </a:t>
            </a:r>
            <a:r>
              <a:rPr lang="es-ES" sz="2400" dirty="0" smtClean="0"/>
              <a:t>puede esperar un castigo</a:t>
            </a:r>
            <a:r>
              <a:rPr lang="es-ES" sz="2400" dirty="0" smtClean="0"/>
              <a:t>; </a:t>
            </a:r>
            <a:endParaRPr lang="es-ES" sz="2400" dirty="0" smtClean="0"/>
          </a:p>
          <a:p>
            <a:r>
              <a:rPr lang="es-ES" sz="2400" dirty="0" smtClean="0"/>
              <a:t>y si </a:t>
            </a:r>
            <a:r>
              <a:rPr lang="es-ES" sz="2400" dirty="0" smtClean="0"/>
              <a:t>uno ve </a:t>
            </a:r>
            <a:r>
              <a:rPr lang="es-ES" sz="2400" dirty="0" smtClean="0"/>
              <a:t>el </a:t>
            </a:r>
            <a:r>
              <a:rPr lang="es-ES" sz="2400" dirty="0" smtClean="0"/>
              <a:t>Rollo de Ester tendrá un milagro obrado </a:t>
            </a:r>
            <a:r>
              <a:rPr lang="es-ES" sz="2400" dirty="0" smtClean="0"/>
              <a:t>para </a:t>
            </a:r>
            <a:r>
              <a:rPr lang="es-ES" sz="2400" dirty="0" smtClean="0"/>
              <a:t>él.</a:t>
            </a:r>
            <a:endParaRPr lang="es-CO" sz="2400" dirty="0" smtClean="0"/>
          </a:p>
        </p:txBody>
      </p:sp>
      <p:sp>
        <p:nvSpPr>
          <p:cNvPr id="28674" name="AutoShape 2" descr="data:image/jpeg;base64,/9j/4AAQSkZJRgABAQAAAQABAAD/2wCEAAkGBxQSEBUUEhQVFhUXGRwaGRcWFx8bHBscICAYHxsdGhgZHCggHR8lHRwXJDEhJSkrLi4uHB8zODUsNyktLi0BCgoKDg0OGxAQGy8kICQvLCwsLCwvLDQvLCwsNzQsLC0sLDQsLCwsLCwsLCwsLCwsLCwsLCwsLCwsLCwsLCwsLP/AABEIANEA8QMBIgACEQEDEQH/xAAcAAEAAQUBAQAAAAAAAAAAAAAABQIDBAYHAQj/xABCEAACAQIEBAMEBgcHBQEBAAABAhEAAwQSITEFIkFRBhNhMnGBkQdCUqHB0RQVI2KCsfAWM1OSsuHxY3KTotJDJP/EABkBAQADAQEAAAAAAAAAAAAAAAABAgMEBf/EAC8RAAICAQIEBAUEAwEAAAAAAAABAhEDEiETMUFhBCJRcTKBkaHhBTPR8BSxwSP/2gAMAwEAAhEDEQA/AO40pSgFKUoBSlKAUqN43xuzhED33yqTA0JJPoFBNR9rxvgWUEYhNehDBhEe0sSu/Xeo1IsoSautjYqVFHxHhf8AHT51QninBksBibMruM4Ed96akRTJilRX9pcHv+lYf/zJ+dZFvi1hoy3rRkSIuKZHfeloUzNpVkYtD9dP8wq4LgOxHzqbIKqV5Ne0ApSlAKUpQClKUApSlAKUpQClKUApSlAKUpQClKUApSlAKUpQHLfpku89leyz8yf/AJFc14fcIa4y6HXm7QQNPXaK376Xbk4pR2VR/qP41o3h2wtx4cSDMdp1IkdRoa48nxs9rFUfCqyrCYBr2XKZZi2cnYRESfUGf+NJXi+AWwo8oGSGDS0yuU9PQwfSsfiPDCl3QAW20bITAHXN9n0HeozBAeVc5iIHsdJOmb3wSP6FQYybk1T2MwuFt2yAc2WA2YBVJMgEHfSTHrWbwq8n6QjKDl8pohSd3PQAmKwM8ZJOXQAEqGWCtoMSDtrA+PrUjwQ//wBMm4Lf7N5cRpLnTmBFHuiOVv3JxuJWQYLgHswIPyIp+tLH+Inzq3wjGL+kkDFPeJBARhyk+kwNN9IrI8TYprbWlDm2DmLXWUlROywOvv2kVno2KOSUtNf36Hg4pZ/xUH8QFVDjFv6t9f8AyD86s8DuvdtsxzZ1JVGlsrSZkK5J6CZ0g9KoW7iReUFrBBgMhABjr3J09aaSFNW019/wSFri46Xx8Ln+9X14y3TEH/y/71RjLQQs+RSoUsP2YLaDSNNJrXrPGc/l+ZZsZLrQAsM69iVCz/XSp0v1KqcZdDZW43dg5b7TH2/961+z4sxXloTibskazrAlgWganUKO1OI8PK81u3Yyz/8AoI19DAB+dQdtYQZghgEc0n6zaDLrJn7qmDa6l0oSW3/DZv7ZYtMkYhnzIY5V1Ou/LO/Sr2J8U8SsKGN9bqnr5Y0+SiB61qpOZrck66ZjpMqon5hvjNVDid7M6lwQimUAGXcCNpgTr7j76vqfqNHLZHUvo+8S38U91MRlzKqMpURIaeg/hrdq5Z9FNlhiHuNmGe2RBWBAKlY9I2iup10Y3cTlzxSm0hSlK0MRSlKAUpSgFKUoBSlKAUpSgFKUoDif0o3pxz+kfcq1pWBkW2OYqIAMTJJmBodtK2T6Q704y+exf8qw/COGtOz+YmaFlR03106nb764nvJnuSejwy9kU8A4LexBQIVykkvMwCpGhI11BBA03btUt4wwdu2eS2EOQ5oyj6yZeUHtOtQvE8Ddw4YsAFdZXKTE5uUAmCSInrpVmzeuthmLtmQDlkklSSsjX0gxU1scibc009rMy/clRbAYg+0odUBEJvIPUDbXernD1bzD5T5D5QIJZUzSwMS+g3JE9qrxTqFHMgfMwRWQMdWiUMaAADfqGrDtYZ7h5Y5LaZp96r0mdTSXYtCqbbo2nB8JxRug+ZlGWTcKpIMAkTl5hqdQSNKhb/GL/m5FuO4JlSbay37wB6b9ehq5wjFXcO5tMzrbZSwAIKnQwRurKdiPXuK2vBYLO6XiEUorqQIaAxUrky+zlGdY9+hBokmjKWThy8yTVbbIh8at9EdxeW4FtpdMWspKsWXowMCDNa6cWGdCPLzErGVDoZAGYBt599bBxjjz2G/YsoQl0ClBygEHlaNJzHQzHas3w7xMMhZ0DXWaFK2UW4ABJIMcx22HX5TpTdERyOMdTjz9izdvYtXyK9q5qwZkRyqlBJDnofnNQeLFy0VvtZsQ/s3BbMT+DfDpWwcfxIw6PeVVLXmATzLYldDLGdyYnWNxPatNv469dkF3cEyRqRO/sjTeolSNPDwlNamlRMX7GIxCq9y1ZObRTcBUkfu5iDGvSo9LcDUc63HA5soBBTWSDBBPXTU1dTjeIt+3rIynzbY1HaSJ++sdL5aSvK2d2AGpMj2RO/x3261Gxpw5JPlXYyb13OLbGfaQSYM6uNxA6HboBU1Y8PB8Gr4dP2+hJL9frCQY7aadfcYvH3VKKVzQI9uAdLlyOUaCA0SN9es1H4/GXEvpmuEoCOVWaFXSBpAmN4qaVmb1aVXc2bwLxC8nE7KXGIFxTKkyBKsRodtgfjXZ64z4J4e4xVm/fynM0qQ2uaYmBoQR1k7/AC7MK3w8jkz1q2FKUrUxFKUoBSlKAUpSgFKUoBSlKAUpVrFXMttm7KT8hQHzr4tvZ715u7H72qJuOBbjM0kjlGgIHVj8dB76yuMtLN6sv51OeDMOGFzOihdOdxoe6ydI0++uJcz3fEtQxL5GDwrgly7lYNaVFVCpunkObUiYgkNII3ECsvxdC3SqLbAyAE2zuZkGBpqo0J/CqTwdrNx1JRkMFSkZS0gkKASQAMwJ22qviFtMgBgOCoMghgJEjXpDA/H31drY86M28iRj3TB0cM5uMBb8uTlLRK3CJAMSI9fWr/Apts9xUFwpbVgke1zCCPdAb4V65ttdNkm4qqxS2E+tzNMsJ3PLB9DWDw6+bd1GBgZRIYkabHbWRqR61Vm0fMml6Exw3ity5etIwFzMTmVLflm2x0JLRqYk69B3ittxAS3ahyxV25QnIfcWUgsAJ1bpWvcQ8SZbarh74a4xId35QoHswGUSSNyZ93aNwVwXFNnE3kyKJt3BcUlT2iZI232yxUppGM8TmtVV2Mx8J56XbkIioVNq0yksCYUwNA6kAGSSc3frjYzhyWcjXbhKtrrbIk7wpBYGQZkGKr8MYELdztdszqATcBjaGAG/uMHatktIMrJea1etCSLeUGdJBWG0g9NPlUpJ7mbbj5d69iziRYdMy+WyLlKAtlUQrAZSJzNvywNTI1g1h2fPb9mtqxIBM3FYTrPKy6AAQN50rzh+Bz2by2SlhnAygkdzox1YEjSdYmrPhXgl6zfzXLiogBkK4JftpqAJ6nXTaj3EYqm7+TMvD8NJJuXLdsoRlJw7kgEdgupPvFazi1CXLig5YYgErESrQSBtsfnNbljsC1u2WwoXzGclsrAwpDf3YaApnSRr7tjrOpxMvKyymLurEeXcgNoJBiO+3WocaL4ZO5exi30DWcwUglMs+ZnzFWViR9kATpO5qU4e6thHtXbnlBmJBFqSZIMEdRE83u7Go+xiifNkqc1pjyKVXQBQwzDWdtO1S+Awb4pWVFAyADU+1IEBdY2g9NTHai5k5ZNRT7muYzDCxdTIwulbgNvL7WUZWmBJXXYHXc9a+jAa4pwuzat3XvO9zM5MBRoAdwSDOhIgiPdXZcDdDWkYbMqkfECtsfUxyzUqL9KUrUxFKUoBSlKAUpSgFKUoBSlKAVH+IbmXCXz2tv8AyNSFQXje7lwF71UD5kCofIvBXJI+fOJmW/j/AJA1M4ZMuHtnVi0wNIAnXroTp0+NQeLMlfex/r51v/gjC2ntPntq7BNA7FYGUEQQNyx16wfSuPHzPX/Uv20u5X4Qw03EeQMgUiRoxIlgT0hywncekCo3xik37jEQxyA+pBI6gT0202qO47gDaRvMAmREaiSRA1/dzfKqcPbLWLMvmDXbaifqEkys9ogx0+NWlLocODFynfUqK3PNc2hcB865LEnygmZp6QADJP8AQqQ8HElrpaPZTb1Ln8aiTbJuXGNp7qMzQFJUA+YwzNHoBqdOnSp7wqBnuwI0t6T6N/Xxqk+RuqSfsT5QdhvVD20AlgseoH41crBvYsOFuWiLio/ME1OxGnciQY61kUVnrtZ62/j5LR/oqpMHYYStu03qFX8qvYfG239l1PcTBHvU6io/xDivLtjJHmuwRW6idz7o/ChZJt0X2wGH2Nq1PbICflE1bGCwxbL5due2WD8jrFU27BW2LaFhJBNwaF4gtqdcx117bHtd4lhmu+WAIKurZjpEbgdZO3ahPzH6rs/4Y+/8DUDxThyjEQttWgI2VjAPtgiSdJ066RNbYa13j6Kb6hxmU29RMfXjfpGYmpi9xFvcjUWGa3+05bVwBGYMACuZcpXQzqZ9KluE8dt4YA3AzFlU5V7BFALEkCDG2s69KjeG5BdTJkUMWUoWY3AcjrzhtIM9Ntu9WEW5iMMFRQEsrmuOSAJjT19mB6wO1bXXInRGfxcrJfEH9IcLZRwXKsFA1EBtoJ3zAntFdZ8MhhhLIuCGVApERqum3wrj3B+OWrYF25bdriEaqdjrze0N41EHb1rq3gzjC4rDF0mA7LDTIiDqSTJgjWda1xNWcOTDOFtrYn6UpW5iKUpQClKUApSlAKUpQClKUArU/pMvZcA37zKP5n8K2ytE+ly7GERe7E/IH86pkflZv4ZXliu5xTEbr7j/ADFZuKv3FVFzwuUHKra7DVgPuntWDfYBxOoCifmayjlYt51wowgBQk6AQNRXEj3MvxqyXwXCb+JxC2lhvLRGJusYggEneSJJ27AVkcYwluzjbS2cwQvaZkYyFbNEb6SJ3NYnB+K4i3bDW1zMORG8vMSusrmAkAafP0NVY+69y7h3uDJcLjkJkbgho3WT0q9qjiuanT5GPhsWRzhMhzMxulzmcSeVVnqdNJ76b1svhYHNekyZtyd5OQSfiTWq4S4ZM2hdnyR3I5SYEdTqe3etp8IbXdI5kEfwL3qs+RT19iX4irm24QS0GB39PjXvD8Yl1ZQ/9ynRlPUMOhqKPGmC4i4YyW2ZbcIdSI3bb2tOlV3L9oLmvqDdW3ncoMpURsWkHfQCZNZjQ6olL2HR/bRW9WUH+dYNrBq14XAoC2wckADMx3bToBoO8k9pq/S7YZUhyxUNlaWIBMA8x6dYmKtrxUeZdDQEV1tqQDOYxOY+8gfOoCTLY4qVuXSwLIrpbAAGjGJ166kaehq6/FwpuMwbIjqkQPaO5nNqNRpvpVm1esq7kiES4I9o/tGmSQdPrCD6+grxvIlUQSWul+cuOZdWOo13JA22oWpehK2buYE5WXUiGHbroToagvEY/aW8xgFHUmJ05J0+dSqcWskSH+qzbHYGD092m9R3iA5vIZCObPlJGmqcpg+oFTHmQlv9SCw11DetkMXIyEswCsCHywSNwVI3nptsJDwtxFcKpa9opaABqSVmeWOkxMgEaVGYjFLKMwRTlOVUmSGZSC2kDl1367CpLgGGRsRdsuMyBnOUiQArRIgEyZER2rb2Ia8jvkWOM4iyzXDZRgb+XKmTKFUEdATJYr0jrW//AEPMwsX7bKVKuG1ESGEfH2a0zxHgcOt42bUAhWZWViYYSSjST2MbR/PYPoaxJN7EKWJlEOrTsWGx9/31aG0xkp+Hdduf0OqUpSus8wUpSgFKUoBSlKAUpSgFKUoBXM/pmvcllfRj8yo/A10yuSfTJdm/bXsg+9m/2rLM/Izr8CrzxOYYjVz/AAj7h+dZHEbk3mLLl1hhJ19ddpEVThhN/To8gd8omPurpGJS3YwNu5ktXjKwWZc5BBmFK6AELoD1JO1c8Y2eh4rxCxTVroyD8M8eZcZctshbOciQeW2okA5ZAywVkisHiTq3EIQq0ScywRyozET1gg7yajuPkM6NABMzA6SIP+ofw1IIttXt+V7K2r5DEascjAMRAPzH3UvoYxjGlkXVMj0NxbYLC5bDoGBB5bgReoiQcnrG2nWts8Lpy3wCf70ieuiqJ1rWsDmynyrAdBozEkhTlGaA2igk6kjXYRMVsfh6wWs31BylrjCe3KoMHvvVZ8iPX+9TPHCLZsiyM+QNMSN5nUkSdda9xPBrdw3CS/7TLmgj6sQRpVa4d1HK4BJJ1HoAPhIk95qjyL2/miOxHxG3yPpWRFv1L1zhqs6uxY5TmUEzBiImJg7kTE1atcHRY1YgObkGNXJJzEgSd9vQV4L7LmDXkzRoCQIEnU9dvhoapV3Fsg3rRblg5vUZpO+pke6KDzepT+ply5czEeb5pmOYydDptt8hWRcwWe6LpYghCoAggSd/ft8qpD3OaXtkjYT1nr8CKP5+uXy/TfaT6dRH31BNv1MT+zy5Mocj9l5YMbSSWbfdtqo8Q28tuz+64G3o3T8Kz5v6+xpt6xPynl92tYPGy/lAvl0u2yCOokA6SepNSnuSm2+ZAXbtvIy2XU5hLZ7ctyIQAjRG0ztBkzG0h5dwYm9dw7ZbilGUacy3FzEGdOk/Co29cLW0zmxaB1UAHOxAKyzIDAkkSe1ZVq5muCWKh7Vps4Oq6ZAfmduoJFb2Qtk/b39DH4PYF+4zsVtgmOVdAWBBMFtAASd+oroH0f8Ah39GxAui75gdXXlEaSpk8xnUVqdnw1fsWyxa2bTCQeeREj2cmhjce6tj8GcdNu7ZwpS2Bmy5h7WoJ1M80yDPrNXxpXuYeJzvU4xezOoUpSuo4hSlKAUpSgFKUoBSlKAUpSgBrin0sXs2OI+zlH/qD+Ndrrgn0hXs3ELno5HygfhWOf4T0P01f+19jWuDMP0hS2ozNp30IqYQHOwMEcxGhAYwcoI3AmJ9AaieABs4KKGJIBBEiGPMYkfVBrZON4jC2BIDm5EqgYhSNQ0MVbXfc1jGh45OWVJehNYfhOFewbgsrccQpJGikAHVcwDaRpWp4m/Lu/8A0LhEbCWIEDppGnrUxh+KXVtPh0cBGzQW6ddIG59Bv2qFbCwLw1OREWIklS2YztrkQzEfCrS6UZeHk7dvkjFxbKgKvbNu5kVlKOWnYQ2pGx9oRqKl+DcTgMFvW0zXGMOhJ6ak5hv+FYNrDslhj5SqLmQKQxYwWgSSSIAmPeB3qT4Lhbd1GD3CM1xibSgSxk5eaCVHeQdKppTe5tLI1BtGwjBYvSLtgz+4f/vtWPYxF17nli/hS4+rr/8Ae/pWaMNfz3FcBUyZUuWQBlG2XXmJ/e30rSMB4fPnJlbOA+gtyLhjWCGgLEakmB60cI+hljy2nbr5GxjEXhiAh8kuZGmcwRvIzQvvrJGDuS2mHkKMwLOABuJ6DTrWDjeI4jDYhrqWVuIWyGWJadIXlAKHoPaG1ZYNhcly0HXMP7t2YHNJjQmI3BA2NFCJDyzST2MW5euXXNsW8O7wDy3WmBroQtW/7TMAeWzy6GLpG3YFKib/AAq9ZxRzXAl5SSIB2gwc2mjDTSd4qfv+G7JK4i+SAVL3VGgmBBk7e6BJPSq8M1WWPKVP2PG41eFsXGsILZAIY3hEHQHbvpUVxXjRv4dx5QCgiWFwGII6QDWZe41h7qgFLyWyMls3FU2yBAywu0GNRtHpUdxXws9oGLisipngtDesL7pM0cF0NMc1fnVO+/8AbMXyUtRcV0JzXbeS6SQYJG0dAynXfMauIWVbZG/lvb06sjlhl675I+FU4bGQrr5IfNzkt7KlkEEzAAk9TWUzraFhOiOCWOoIuIoOU9RNto6aVYje2n3NpxPEkODUIxFxiMyCZ2IIbXee2/8ALD4NhLi42zc8p4V7YDFREAIp302+NRNzFKSlwEFSRBAjQHX4j/nvVvw1xR8K4s3rmRAD5YZIViWktm0JG8SetXs4Yw1Jnf6VRZuBlDDYgEfGq66jIUpSgFKUoBSlKAUpSgFKUoBXzl4qxGfFXW9XPzJNfRGKu5bbN9lSfkJr5n4s8u/uNc+foep+mLzSfYt4BriWme0eZMrRO4AbNp1Gu1X8JixiLivi7hMvlUEhVQAAsxkERsI69TVXDeEi+oUkgwzBgJiCq6j4Ht+dWO4CLVkE3lZ2Y5BlidBImdyI0IG1ZrkRlnF5Gm+pN4yxbtWXvW8UlzfULIUyJLQTJlhp1ntURw7EObpYSxLryiBnOS7lB6b6fGveFcU8zDth7dpFB9tzJGx1I7mI1NWLdkFn3A8wnl3hEuMQvwEfGl7meOGlSKjaK3MjZ7ZR1BQklQC3TSfzmZrN8P8AGFtWmtPBDTIJy/Jtu29RysDqocHNL+YZacrEaxqNGPTUdavYPgTXrIe06kgEurHLlgnUE6EQJqNzo043Fqbrl9SVsWsOVVrhuIeuS7lA93fprS7xHC2jmQvcASMrOZJliczqdd43gAdZitfv8Kuoyg2zL+zEHN10jfSpHhXh13YG9Fm2CMxuEKfcAdZPrUK1siJYMSWqc7Rt3FGvG0QilmczIKhsgHRZBJkkaA6RPStTu8Qu21VXuuFXnVAw3JBGnTXXUbCtzwZtXxcFwW2RWy5w4XImvNqZmSSNANAegqJ4twlcViScPcw7KIA8t+ZfVhHNOv599JptHDglFS8y2POAX5fzVCvcugMPNMraMsr83tEEqIA2n57FxJmBh8zIQAwKTbEwCR/KD3rA4BhDh4W4UZhmt22QzJDSVYEcrc+0iYirFrFriJY3AzJdKhtVR4Km0pUdDLjYxBpvRSa8za5EVw7BYYjPN11tkk2SQURoMAiJgnZtu/Wr3F7eLyOBYL28v94bswhWSMuYbajbpUdxvgt7D3DcyMqNJBUzkmZVmXb8R8ajrmKuuMruWGXKJ7DUCfQ1jr07M71heRqcXa79DwKXUABn/u2yjQkAMkDQ66feav8AErqnMEtNaUPaOR5kAi8djsCWJrFRgLa65SwK5xOkMGI011BAqQ4lhlSzCOLihSA3cpcE/Jby66jX4Cy5Gkv3K7k5wTE3rWCdkFq44Zhl06MBMg+1lB33mtS4pxNsQLjPCgupEbBoYHLO2YAkx1FOPYoAwgZWIExorgyZMbnWNe1ZvC8dZtobV6wLgZUYEKGJZoJOuo0IAC+sz0m9jnjFR3q2dz8GYjzOH4VpmbKSfUKAfvFTVQvg9QMFZCgKAsAKIA1Ow6VNV2Rdo4HzFKUqSBSlKAUpSgFKUoBSlKAjPE13Lg75/wCmw+Yj8a+b+INJf3x94r6B8f3cuAu+uUf+w/KvnrFGZ9W/GubPzR7H6avJJk5w7ijYRVJQFLiAjoZBJP8Aq/lWFw/hz3rhuW7ZMEkKDu24GZzr3NWuL3HjIyiAAEYjaAJyn1jUVVwzid+01o24AAKydtTLE9um3QCsjJrm0t3ZXhfDV20wa+PLhhClhLN0AVTtrqavcOuaM4YKZunMfqnKoVhoZILaCOvTcbP4oxAi2Bc5meSszIALbHpmAE9q1PB2lNnmJAhtcubqgGnUzG1WvcpBuWNtr0RVeuG5ca4bgcMlxtFKwcoEEHXYrGp0NZnBeIZUCukqslT5RffXKNhG5361go8qxZ1ZsjQVBG2UEMsCCBlj/arnDsLeYjy8SFOUcgaSBG2Wai6Ly0uFP1MvEXBdcXbj4suPZYWxCkHSAFAjbasy/wAeLKz5rwvm3kzBCBodCZgAx11ipbCYi5aADM9wxBJWB8Y9e1QvEeNXbl1xZCnygA5uTJPWFMRqDt6VCkY2ptKuXf8AB5xHi1h8IyAXBeYWy7QTnZPtSdPfFQFpSpSEZGVgfMEkyDvlI3G9bZwbibXwCocCBnyIWhgdCo9OupmYjSr/AIkv4jOBYuEKP+k6nX+A+v8AWxva2XhkjB6K+/4LOM43Zu274i8tx38xGCey2QJJ98SY2nTaoDw3iEs3w90PC6hVEyw2JHYVsfC+IXrXPfZnDCMgtNJJ25yAPu3rGxuKuXsQLaktcIkhXKIgHTQAkgRJ9dqhyb3EJwSeNLZ89/weYjxPda65E5GB8twkEE5QcyahtjrrvS5xSy1tM9jNcA54s5c3bmABHv8AU1N8N44txXRlVLqTyk7xoYmNQY9DIqO8RY3EFkFkrljXKVnNPXUQIj76N3uVio6tKVfP8GuYUAINFOV7kZwCo5UguDplBE69qvHEZrbAlCVFxQyABWByN7IgA8p1A6jtVguUFxWUMPMllneFdhqDtIB0rMsWyLInyxm2CATDq45tzuFgk6wd4FSuRvN+e/YyeF8Ps4m2FumCFBDBocCIMjKQV5TqYjWrnH+AW7CqiXWdwrMufLOVYJXSD1JEzsRpWHwHjC4cqzAkMpUkdOYn471Z4gv6Rirl6znyjm6kzH3SdAO0+6otVRVxnHI99kdS+iHiTXsHcDtmNu6QCexVSNevWt6rmP0K2ntriUZWVSUZcwiTzAxPuWunV14vhRw51WRilKVoZClKUApSlAKUpQClKUBpf0q3suCA7uPuDVworJUdzXYvplvxZsr3LH/SPzrkFhZuWx66/dXJl+I9zwKrBfc2XhVsLbY3BmDlmCQWAHTrEwO3WonE45bhZUtqiBWIGUAhgCZkfKKs4i5ctN5Vt2KtGX1n7J7TppWXhOBi6jBLpDA5WOXQxEgazExr1qhz1GC1PryI/htqRcZmEqpyjWdt/drFZGCvuqcg5ss6xEZzO+mw+AmrmM4Z+jgyxLEEFohdvZGpMnQ69qtZR5Ck9lMTGYB3LAH4j5US3GtSi9+oZAAzFlLMrMcuo1KwARpprV0W8GQpYtnhZBJyzAnb86sM6ZbmVGTKuobeWZY92gAj+dbnZK28LbJUE5UAEbkwO3qTUSdE9OvMjuH8Vw1ppDmOx1B6EEEHT3RWNjXwd981xzMASCQSBtPQ++Kk7mMtZf7tSxA0hSNcvX3MD/xVeJa0IPkpBXOZUAgEqAIjcydPSq6mVWKKd7/U94ZxTCWVK23VQByySTM5iZOx6DtNRnijF28TcDJiByiAGkiN5kDQzPwipAPhjP7NCBJnIuwymfkwqqwtlzlWzb0XMdBAPbbvOvoaOe1ELFGMtSsw+D423bAzYqREMhnKR1GoJE9xFWeJnDXGDC/DLorhsrx0DEA5o76b1nres5Z8pMxAIUKNZiATGh1GnqO9VZcK0fs0JOo5PdptvqKjVXQPGm9W/wBv4MXh9/D2lm3iOYsC7XDuNcwgATM7n37iqOK31u5MuMC5Z3Y/OV39PQ++ss3rAJ5EEMR7G8Zuw/db5VctGw7ZfKSenINfaHb9001bFljUZa9/t/BrKXD5j6i5zpzkHWZWY3Mg7VbwuUtyZllkOVvs5xtG+se71rK4kvl374tgDKquoA05ch2Hxq1YxLNdy3GzXCAiwNASwZpPcEaxpvrV1uWm+fyLCsowzow+vA1iDGh9wI++qLN0pbTIdUuFjr3CZSR25WHx9aycGV81w0QbhEMCQQc2kLrJIEVMYng2Gsq1wjWD7bEz6AUoh5FGfK7Nz+i7ijXHObLLIZynaCIBHQwT8q6RXDfo5byuJ4crIS8rwCZ+q2nrDLv7q7lXVh+E4vEwUZ7dRSlK1OcUpSgFKUoBSlKAUpXhoDkv00Yj9raWdkn5k/lXNMOoa4ASNj199b39JeNy8VcN0tJl925j4mtdHGrE6skj3VyS802epDxOjEoV0/2RN6LNxHVpUEMp/A9jXnC+Jizdzk5t5AMTPWp9eL2u6fdVR4jaP2D8qUZ/5LaqSsi+KY1MRLoMoRIJMaklYAjtrVIvWPKtLdE6EjKddZIGnSen8qlhjLO0W/kK9GJs/Zt/IVFFOKqpLrZDXYXDkMRnyrm7jmJUH+GDW+cOYeVbEjRV6jsta55lg/Ut6/uir64u3+791RKNji7VRsYK67V6bgOukiNa10YpP3a9F9PSq6O5HEJzIo6DbsPSiZToAuu+g199QnnJ6V6Ht+lRw36k8VE2bKfZX5D00+4fKqTZQn2Fn3D0j+X3VEC6n9E/nXodP6J/OnDY4pJXLSa8q99h6/7/ADNUWrKjUKoMaEDvWCSh/wCT+dejJ6/M/nUcNk8ZEdxPlxjfvW+nx0/9aw7eM8skoFKly+/Ok6FSp1EfI1L3cBaZw5nMNAcx9fX1NWxwPDzOXX/uPX41ootISyxfToRVqwfOuZYzqQ69iQZj76px3E7mJAUW9AQYQEn4noKnbfB7IYsJk6HmNe2eBoq3PKDBiJ9sgb6THQTtUVRos8dV1vtVmF4Qt3Vx+F5Hi3cWSRAAZubU6bGvoGtD8I+GUu2LV26XW4rSQlzlOUyuhG0RpW+V04VUb9Tl8Rkc5U+gpSlanOKUpQClKUApSlAKUpQHN/pS8APjit+w4F1Fy5D9cTpzToRJrk176Pcbb9q0f5/yFfUNUlR2qjgmaLLJKj5s/s5eA1tmqDwW59g19IvhEO6j5VYbhNo/UFV4SJ4rPnX9TXPsGvP1M/8Ahn7q+iP1LZ+wKfqSz9gfKnCQ4rPnj9UP/hn7vzp+qX/w2+786+hxwSz9gU/Uln7AqOChxWfPH6rf/Db7vzr39Wv9hvu/OvoQ8BsH6grz9Q2PsCnBRPFZ8+Dh7/Yf+vjXv6A/2Xr6BPh+x9gV5/Z2x9gVHBHFZ8/jBP8AZf5Gqlwb9rnyNd//ALPWPsCn9n7H2BTgjinARhX7XPk1Vrhrna58mrvY8P2PsCrlvglldkFRwO44vY4Nbwdzte/yt+VX0wVzte/yN+Vd7TBoNlFXwsbU4HccXscFTCP1F/8AyN+VXrLOhlRdMiDIbb5V3WlP8deo43Y1jwBeLYYyjrDn2lidBt3FbPSlbRjpVGUnbsUpSrEClKUApSlAKUpQClKUApSlAKUpQClKUApSlAKUpQClKUApSlAKUpQClKUApSlAKUpQClKUApSlAKUpQ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8676" name="AutoShape 4" descr="data:image/jpeg;base64,/9j/4AAQSkZJRgABAQAAAQABAAD/2wCEAAkGBxQSEBUUEhQVFhUXGRwaGRcWFx8bHBscICAYHxsdGhgZHCggHR8lHRwXJDEhJSkrLi4uHB8zODUsNyktLi0BCgoKDg0OGxAQGy8kICQvLCwsLCwvLDQvLCwsNzQsLC0sLDQsLCwsLCwsLCwsLCwsLCwsLCwsLCwsLCwsLCwsLP/AABEIANEA8QMBIgACEQEDEQH/xAAcAAEAAQUBAQAAAAAAAAAAAAAABQIDBAYHAQj/xABCEAACAQIEBAMEBgcHBQEBAAABAhEAAwQSITEFIkFRBhNhMnGBkQdCUqHB0RQVI2KCsfAWM1OSsuHxY3KTotJDJP/EABkBAQADAQEAAAAAAAAAAAAAAAABAgMEBf/EAC8RAAICAQIEBAUEAwEAAAAAAAABAhEDEiETMUFhBCJRcTKBkaHhBTPR8BSxwSP/2gAMAwEAAhEDEQA/AO40pSgFKUoBSlKAUqN43xuzhED33yqTA0JJPoFBNR9rxvgWUEYhNehDBhEe0sSu/Xeo1IsoSautjYqVFHxHhf8AHT51QninBksBibMruM4Ed96akRTJilRX9pcHv+lYf/zJ+dZFvi1hoy3rRkSIuKZHfeloUzNpVkYtD9dP8wq4LgOxHzqbIKqV5Ne0ApSlAKUpQClKUApSlAKUpQClKUApSlAKUpQClKUApSlAKUpQHLfpku89leyz8yf/AJFc14fcIa4y6HXm7QQNPXaK376Xbk4pR2VR/qP41o3h2wtx4cSDMdp1IkdRoa48nxs9rFUfCqyrCYBr2XKZZi2cnYRESfUGf+NJXi+AWwo8oGSGDS0yuU9PQwfSsfiPDCl3QAW20bITAHXN9n0HeozBAeVc5iIHsdJOmb3wSP6FQYybk1T2MwuFt2yAc2WA2YBVJMgEHfSTHrWbwq8n6QjKDl8pohSd3PQAmKwM8ZJOXQAEqGWCtoMSDtrA+PrUjwQ//wBMm4Lf7N5cRpLnTmBFHuiOVv3JxuJWQYLgHswIPyIp+tLH+Inzq3wjGL+kkDFPeJBARhyk+kwNN9IrI8TYprbWlDm2DmLXWUlROywOvv2kVno2KOSUtNf36Hg4pZ/xUH8QFVDjFv6t9f8AyD86s8DuvdtsxzZ1JVGlsrSZkK5J6CZ0g9KoW7iReUFrBBgMhABjr3J09aaSFNW019/wSFri46Xx8Ln+9X14y3TEH/y/71RjLQQs+RSoUsP2YLaDSNNJrXrPGc/l+ZZsZLrQAsM69iVCz/XSp0v1KqcZdDZW43dg5b7TH2/961+z4sxXloTibskazrAlgWganUKO1OI8PK81u3Yyz/8AoI19DAB+dQdtYQZghgEc0n6zaDLrJn7qmDa6l0oSW3/DZv7ZYtMkYhnzIY5V1Ou/LO/Sr2J8U8SsKGN9bqnr5Y0+SiB61qpOZrck66ZjpMqon5hvjNVDid7M6lwQimUAGXcCNpgTr7j76vqfqNHLZHUvo+8S38U91MRlzKqMpURIaeg/hrdq5Z9FNlhiHuNmGe2RBWBAKlY9I2iup10Y3cTlzxSm0hSlK0MRSlKAUpSgFKUoBSlKAUpSgFKUoDif0o3pxz+kfcq1pWBkW2OYqIAMTJJmBodtK2T6Q704y+exf8qw/COGtOz+YmaFlR03106nb764nvJnuSejwy9kU8A4LexBQIVykkvMwCpGhI11BBA03btUt4wwdu2eS2EOQ5oyj6yZeUHtOtQvE8Ddw4YsAFdZXKTE5uUAmCSInrpVmzeuthmLtmQDlkklSSsjX0gxU1scibc009rMy/clRbAYg+0odUBEJvIPUDbXernD1bzD5T5D5QIJZUzSwMS+g3JE9qrxTqFHMgfMwRWQMdWiUMaAADfqGrDtYZ7h5Y5LaZp96r0mdTSXYtCqbbo2nB8JxRug+ZlGWTcKpIMAkTl5hqdQSNKhb/GL/m5FuO4JlSbay37wB6b9ehq5wjFXcO5tMzrbZSwAIKnQwRurKdiPXuK2vBYLO6XiEUorqQIaAxUrky+zlGdY9+hBokmjKWThy8yTVbbIh8at9EdxeW4FtpdMWspKsWXowMCDNa6cWGdCPLzErGVDoZAGYBt599bBxjjz2G/YsoQl0ClBygEHlaNJzHQzHas3w7xMMhZ0DXWaFK2UW4ABJIMcx22HX5TpTdERyOMdTjz9izdvYtXyK9q5qwZkRyqlBJDnofnNQeLFy0VvtZsQ/s3BbMT+DfDpWwcfxIw6PeVVLXmATzLYldDLGdyYnWNxPatNv469dkF3cEyRqRO/sjTeolSNPDwlNamlRMX7GIxCq9y1ZObRTcBUkfu5iDGvSo9LcDUc63HA5soBBTWSDBBPXTU1dTjeIt+3rIynzbY1HaSJ++sdL5aSvK2d2AGpMj2RO/x3261Gxpw5JPlXYyb13OLbGfaQSYM6uNxA6HboBU1Y8PB8Gr4dP2+hJL9frCQY7aadfcYvH3VKKVzQI9uAdLlyOUaCA0SN9es1H4/GXEvpmuEoCOVWaFXSBpAmN4qaVmb1aVXc2bwLxC8nE7KXGIFxTKkyBKsRodtgfjXZ64z4J4e4xVm/fynM0qQ2uaYmBoQR1k7/AC7MK3w8jkz1q2FKUrUxFKUoBSlKAUpSgFKUoBSlKAUpVrFXMttm7KT8hQHzr4tvZ715u7H72qJuOBbjM0kjlGgIHVj8dB76yuMtLN6sv51OeDMOGFzOihdOdxoe6ydI0++uJcz3fEtQxL5GDwrgly7lYNaVFVCpunkObUiYgkNII3ECsvxdC3SqLbAyAE2zuZkGBpqo0J/CqTwdrNx1JRkMFSkZS0gkKASQAMwJ22qviFtMgBgOCoMghgJEjXpDA/H31drY86M28iRj3TB0cM5uMBb8uTlLRK3CJAMSI9fWr/Apts9xUFwpbVgke1zCCPdAb4V65ttdNkm4qqxS2E+tzNMsJ3PLB9DWDw6+bd1GBgZRIYkabHbWRqR61Vm0fMml6Exw3ity5etIwFzMTmVLflm2x0JLRqYk69B3ittxAS3ahyxV25QnIfcWUgsAJ1bpWvcQ8SZbarh74a4xId35QoHswGUSSNyZ93aNwVwXFNnE3kyKJt3BcUlT2iZI232yxUppGM8TmtVV2Mx8J56XbkIioVNq0yksCYUwNA6kAGSSc3frjYzhyWcjXbhKtrrbIk7wpBYGQZkGKr8MYELdztdszqATcBjaGAG/uMHatktIMrJea1etCSLeUGdJBWG0g9NPlUpJ7mbbj5d69iziRYdMy+WyLlKAtlUQrAZSJzNvywNTI1g1h2fPb9mtqxIBM3FYTrPKy6AAQN50rzh+Bz2by2SlhnAygkdzox1YEjSdYmrPhXgl6zfzXLiogBkK4JftpqAJ6nXTaj3EYqm7+TMvD8NJJuXLdsoRlJw7kgEdgupPvFazi1CXLig5YYgErESrQSBtsfnNbljsC1u2WwoXzGclsrAwpDf3YaApnSRr7tjrOpxMvKyymLurEeXcgNoJBiO+3WocaL4ZO5exi30DWcwUglMs+ZnzFWViR9kATpO5qU4e6thHtXbnlBmJBFqSZIMEdRE83u7Go+xiifNkqc1pjyKVXQBQwzDWdtO1S+Awb4pWVFAyADU+1IEBdY2g9NTHai5k5ZNRT7muYzDCxdTIwulbgNvL7WUZWmBJXXYHXc9a+jAa4pwuzat3XvO9zM5MBRoAdwSDOhIgiPdXZcDdDWkYbMqkfECtsfUxyzUqL9KUrUxFKUoBSlKAUpSgFKUoBSlKAVH+IbmXCXz2tv8AyNSFQXje7lwF71UD5kCofIvBXJI+fOJmW/j/AJA1M4ZMuHtnVi0wNIAnXroTp0+NQeLMlfex/r51v/gjC2ntPntq7BNA7FYGUEQQNyx16wfSuPHzPX/Uv20u5X4Qw03EeQMgUiRoxIlgT0hywncekCo3xik37jEQxyA+pBI6gT0202qO47gDaRvMAmREaiSRA1/dzfKqcPbLWLMvmDXbaifqEkys9ogx0+NWlLocODFynfUqK3PNc2hcB865LEnygmZp6QADJP8AQqQ8HElrpaPZTb1Ln8aiTbJuXGNp7qMzQFJUA+YwzNHoBqdOnSp7wqBnuwI0t6T6N/Xxqk+RuqSfsT5QdhvVD20AlgseoH41crBvYsOFuWiLio/ME1OxGnciQY61kUVnrtZ62/j5LR/oqpMHYYStu03qFX8qvYfG239l1PcTBHvU6io/xDivLtjJHmuwRW6idz7o/ChZJt0X2wGH2Nq1PbICflE1bGCwxbL5due2WD8jrFU27BW2LaFhJBNwaF4gtqdcx117bHtd4lhmu+WAIKurZjpEbgdZO3ahPzH6rs/4Y+/8DUDxThyjEQttWgI2VjAPtgiSdJ066RNbYa13j6Kb6hxmU29RMfXjfpGYmpi9xFvcjUWGa3+05bVwBGYMACuZcpXQzqZ9KluE8dt4YA3AzFlU5V7BFALEkCDG2s69KjeG5BdTJkUMWUoWY3AcjrzhtIM9Ntu9WEW5iMMFRQEsrmuOSAJjT19mB6wO1bXXInRGfxcrJfEH9IcLZRwXKsFA1EBtoJ3zAntFdZ8MhhhLIuCGVApERqum3wrj3B+OWrYF25bdriEaqdjrze0N41EHb1rq3gzjC4rDF0mA7LDTIiDqSTJgjWda1xNWcOTDOFtrYn6UpW5iKUpQClKUApSlAKUpQClKUArU/pMvZcA37zKP5n8K2ytE+ly7GERe7E/IH86pkflZv4ZXliu5xTEbr7j/ADFZuKv3FVFzwuUHKra7DVgPuntWDfYBxOoCifmayjlYt51wowgBQk6AQNRXEj3MvxqyXwXCb+JxC2lhvLRGJusYggEneSJJ27AVkcYwluzjbS2cwQvaZkYyFbNEb6SJ3NYnB+K4i3bDW1zMORG8vMSusrmAkAafP0NVY+69y7h3uDJcLjkJkbgho3WT0q9qjiuanT5GPhsWRzhMhzMxulzmcSeVVnqdNJ76b1svhYHNekyZtyd5OQSfiTWq4S4ZM2hdnyR3I5SYEdTqe3etp8IbXdI5kEfwL3qs+RT19iX4irm24QS0GB39PjXvD8Yl1ZQ/9ynRlPUMOhqKPGmC4i4YyW2ZbcIdSI3bb2tOlV3L9oLmvqDdW3ncoMpURsWkHfQCZNZjQ6olL2HR/bRW9WUH+dYNrBq14XAoC2wckADMx3bToBoO8k9pq/S7YZUhyxUNlaWIBMA8x6dYmKtrxUeZdDQEV1tqQDOYxOY+8gfOoCTLY4qVuXSwLIrpbAAGjGJ166kaehq6/FwpuMwbIjqkQPaO5nNqNRpvpVm1esq7kiES4I9o/tGmSQdPrCD6+grxvIlUQSWul+cuOZdWOo13JA22oWpehK2buYE5WXUiGHbroToagvEY/aW8xgFHUmJ05J0+dSqcWskSH+qzbHYGD092m9R3iA5vIZCObPlJGmqcpg+oFTHmQlv9SCw11DetkMXIyEswCsCHywSNwVI3nptsJDwtxFcKpa9opaABqSVmeWOkxMgEaVGYjFLKMwRTlOVUmSGZSC2kDl1367CpLgGGRsRdsuMyBnOUiQArRIgEyZER2rb2Ia8jvkWOM4iyzXDZRgb+XKmTKFUEdATJYr0jrW//AEPMwsX7bKVKuG1ESGEfH2a0zxHgcOt42bUAhWZWViYYSSjST2MbR/PYPoaxJN7EKWJlEOrTsWGx9/31aG0xkp+Hdduf0OqUpSus8wUpSgFKUoBSlKAUpSgFKUoBXM/pmvcllfRj8yo/A10yuSfTJdm/bXsg+9m/2rLM/Izr8CrzxOYYjVz/AAj7h+dZHEbk3mLLl1hhJ19ddpEVThhN/To8gd8omPurpGJS3YwNu5ktXjKwWZc5BBmFK6AELoD1JO1c8Y2eh4rxCxTVroyD8M8eZcZctshbOciQeW2okA5ZAywVkisHiTq3EIQq0ScywRyozET1gg7yajuPkM6NABMzA6SIP+ofw1IIttXt+V7K2r5DEascjAMRAPzH3UvoYxjGlkXVMj0NxbYLC5bDoGBB5bgReoiQcnrG2nWts8Lpy3wCf70ieuiqJ1rWsDmynyrAdBozEkhTlGaA2igk6kjXYRMVsfh6wWs31BylrjCe3KoMHvvVZ8iPX+9TPHCLZsiyM+QNMSN5nUkSdda9xPBrdw3CS/7TLmgj6sQRpVa4d1HK4BJJ1HoAPhIk95qjyL2/miOxHxG3yPpWRFv1L1zhqs6uxY5TmUEzBiImJg7kTE1atcHRY1YgObkGNXJJzEgSd9vQV4L7LmDXkzRoCQIEnU9dvhoapV3Fsg3rRblg5vUZpO+pke6KDzepT+ply5czEeb5pmOYydDptt8hWRcwWe6LpYghCoAggSd/ft8qpD3OaXtkjYT1nr8CKP5+uXy/TfaT6dRH31BNv1MT+zy5Mocj9l5YMbSSWbfdtqo8Q28tuz+64G3o3T8Kz5v6+xpt6xPynl92tYPGy/lAvl0u2yCOokA6SepNSnuSm2+ZAXbtvIy2XU5hLZ7ctyIQAjRG0ztBkzG0h5dwYm9dw7ZbilGUacy3FzEGdOk/Co29cLW0zmxaB1UAHOxAKyzIDAkkSe1ZVq5muCWKh7Vps4Oq6ZAfmduoJFb2Qtk/b39DH4PYF+4zsVtgmOVdAWBBMFtAASd+oroH0f8Ah39GxAui75gdXXlEaSpk8xnUVqdnw1fsWyxa2bTCQeeREj2cmhjce6tj8GcdNu7ZwpS2Bmy5h7WoJ1M80yDPrNXxpXuYeJzvU4xezOoUpSuo4hSlKAUpSgFKUoBSlKAUpSgBrin0sXs2OI+zlH/qD+Ndrrgn0hXs3ELno5HygfhWOf4T0P01f+19jWuDMP0hS2ozNp30IqYQHOwMEcxGhAYwcoI3AmJ9AaieABs4KKGJIBBEiGPMYkfVBrZON4jC2BIDm5EqgYhSNQ0MVbXfc1jGh45OWVJehNYfhOFewbgsrccQpJGikAHVcwDaRpWp4m/Lu/8A0LhEbCWIEDppGnrUxh+KXVtPh0cBGzQW6ddIG59Bv2qFbCwLw1OREWIklS2YztrkQzEfCrS6UZeHk7dvkjFxbKgKvbNu5kVlKOWnYQ2pGx9oRqKl+DcTgMFvW0zXGMOhJ6ak5hv+FYNrDslhj5SqLmQKQxYwWgSSSIAmPeB3qT4Lhbd1GD3CM1xibSgSxk5eaCVHeQdKppTe5tLI1BtGwjBYvSLtgz+4f/vtWPYxF17nli/hS4+rr/8Ae/pWaMNfz3FcBUyZUuWQBlG2XXmJ/e30rSMB4fPnJlbOA+gtyLhjWCGgLEakmB60cI+hljy2nbr5GxjEXhiAh8kuZGmcwRvIzQvvrJGDuS2mHkKMwLOABuJ6DTrWDjeI4jDYhrqWVuIWyGWJadIXlAKHoPaG1ZYNhcly0HXMP7t2YHNJjQmI3BA2NFCJDyzST2MW5euXXNsW8O7wDy3WmBroQtW/7TMAeWzy6GLpG3YFKib/AAq9ZxRzXAl5SSIB2gwc2mjDTSd4qfv+G7JK4i+SAVL3VGgmBBk7e6BJPSq8M1WWPKVP2PG41eFsXGsILZAIY3hEHQHbvpUVxXjRv4dx5QCgiWFwGII6QDWZe41h7qgFLyWyMls3FU2yBAywu0GNRtHpUdxXws9oGLisipngtDesL7pM0cF0NMc1fnVO+/8AbMXyUtRcV0JzXbeS6SQYJG0dAynXfMauIWVbZG/lvb06sjlhl675I+FU4bGQrr5IfNzkt7KlkEEzAAk9TWUzraFhOiOCWOoIuIoOU9RNto6aVYje2n3NpxPEkODUIxFxiMyCZ2IIbXee2/8ALD4NhLi42zc8p4V7YDFREAIp302+NRNzFKSlwEFSRBAjQHX4j/nvVvw1xR8K4s3rmRAD5YZIViWktm0JG8SetXs4Yw1Jnf6VRZuBlDDYgEfGq66jIUpSgFKUoBSlKAUpSgFKUoBXzl4qxGfFXW9XPzJNfRGKu5bbN9lSfkJr5n4s8u/uNc+foep+mLzSfYt4BriWme0eZMrRO4AbNp1Gu1X8JixiLivi7hMvlUEhVQAAsxkERsI69TVXDeEi+oUkgwzBgJiCq6j4Ht+dWO4CLVkE3lZ2Y5BlidBImdyI0IG1ZrkRlnF5Gm+pN4yxbtWXvW8UlzfULIUyJLQTJlhp1ntURw7EObpYSxLryiBnOS7lB6b6fGveFcU8zDth7dpFB9tzJGx1I7mI1NWLdkFn3A8wnl3hEuMQvwEfGl7meOGlSKjaK3MjZ7ZR1BQklQC3TSfzmZrN8P8AGFtWmtPBDTIJy/Jtu29RysDqocHNL+YZacrEaxqNGPTUdavYPgTXrIe06kgEurHLlgnUE6EQJqNzo043Fqbrl9SVsWsOVVrhuIeuS7lA93fprS7xHC2jmQvcASMrOZJliczqdd43gAdZitfv8Kuoyg2zL+zEHN10jfSpHhXh13YG9Fm2CMxuEKfcAdZPrUK1siJYMSWqc7Rt3FGvG0QilmczIKhsgHRZBJkkaA6RPStTu8Qu21VXuuFXnVAw3JBGnTXXUbCtzwZtXxcFwW2RWy5w4XImvNqZmSSNANAegqJ4twlcViScPcw7KIA8t+ZfVhHNOv599JptHDglFS8y2POAX5fzVCvcugMPNMraMsr83tEEqIA2n57FxJmBh8zIQAwKTbEwCR/KD3rA4BhDh4W4UZhmt22QzJDSVYEcrc+0iYirFrFriJY3AzJdKhtVR4Km0pUdDLjYxBpvRSa8za5EVw7BYYjPN11tkk2SQURoMAiJgnZtu/Wr3F7eLyOBYL28v94bswhWSMuYbajbpUdxvgt7D3DcyMqNJBUzkmZVmXb8R8ajrmKuuMruWGXKJ7DUCfQ1jr07M71heRqcXa79DwKXUABn/u2yjQkAMkDQ66feav8AErqnMEtNaUPaOR5kAi8djsCWJrFRgLa65SwK5xOkMGI011BAqQ4lhlSzCOLihSA3cpcE/Jby66jX4Cy5Gkv3K7k5wTE3rWCdkFq44Zhl06MBMg+1lB33mtS4pxNsQLjPCgupEbBoYHLO2YAkx1FOPYoAwgZWIExorgyZMbnWNe1ZvC8dZtobV6wLgZUYEKGJZoJOuo0IAC+sz0m9jnjFR3q2dz8GYjzOH4VpmbKSfUKAfvFTVQvg9QMFZCgKAsAKIA1Ow6VNV2Rdo4HzFKUqSBSlKAUpSgFKUoBSlKAjPE13Lg75/wCmw+Yj8a+b+INJf3x94r6B8f3cuAu+uUf+w/KvnrFGZ9W/GubPzR7H6avJJk5w7ijYRVJQFLiAjoZBJP8Aq/lWFw/hz3rhuW7ZMEkKDu24GZzr3NWuL3HjIyiAAEYjaAJyn1jUVVwzid+01o24AAKydtTLE9um3QCsjJrm0t3ZXhfDV20wa+PLhhClhLN0AVTtrqavcOuaM4YKZunMfqnKoVhoZILaCOvTcbP4oxAi2Bc5meSszIALbHpmAE9q1PB2lNnmJAhtcubqgGnUzG1WvcpBuWNtr0RVeuG5ca4bgcMlxtFKwcoEEHXYrGp0NZnBeIZUCukqslT5RffXKNhG5361go8qxZ1ZsjQVBG2UEMsCCBlj/arnDsLeYjy8SFOUcgaSBG2Wai6Ly0uFP1MvEXBdcXbj4suPZYWxCkHSAFAjbasy/wAeLKz5rwvm3kzBCBodCZgAx11ipbCYi5aADM9wxBJWB8Y9e1QvEeNXbl1xZCnygA5uTJPWFMRqDt6VCkY2ptKuXf8AB5xHi1h8IyAXBeYWy7QTnZPtSdPfFQFpSpSEZGVgfMEkyDvlI3G9bZwbibXwCocCBnyIWhgdCo9OupmYjSr/AIkv4jOBYuEKP+k6nX+A+v8AWxva2XhkjB6K+/4LOM43Zu274i8tx38xGCey2QJJ98SY2nTaoDw3iEs3w90PC6hVEyw2JHYVsfC+IXrXPfZnDCMgtNJJ25yAPu3rGxuKuXsQLaktcIkhXKIgHTQAkgRJ9dqhyb3EJwSeNLZ89/weYjxPda65E5GB8twkEE5QcyahtjrrvS5xSy1tM9jNcA54s5c3bmABHv8AU1N8N44txXRlVLqTyk7xoYmNQY9DIqO8RY3EFkFkrljXKVnNPXUQIj76N3uVio6tKVfP8GuYUAINFOV7kZwCo5UguDplBE69qvHEZrbAlCVFxQyABWByN7IgA8p1A6jtVguUFxWUMPMllneFdhqDtIB0rMsWyLInyxm2CATDq45tzuFgk6wd4FSuRvN+e/YyeF8Ps4m2FumCFBDBocCIMjKQV5TqYjWrnH+AW7CqiXWdwrMufLOVYJXSD1JEzsRpWHwHjC4cqzAkMpUkdOYn471Z4gv6Rirl6znyjm6kzH3SdAO0+6otVRVxnHI99kdS+iHiTXsHcDtmNu6QCexVSNevWt6rmP0K2ntriUZWVSUZcwiTzAxPuWunV14vhRw51WRilKVoZClKUApSlAKUpQClKUBpf0q3suCA7uPuDVworJUdzXYvplvxZsr3LH/SPzrkFhZuWx66/dXJl+I9zwKrBfc2XhVsLbY3BmDlmCQWAHTrEwO3WonE45bhZUtqiBWIGUAhgCZkfKKs4i5ctN5Vt2KtGX1n7J7TppWXhOBi6jBLpDA5WOXQxEgazExr1qhz1GC1PryI/htqRcZmEqpyjWdt/drFZGCvuqcg5ss6xEZzO+mw+AmrmM4Z+jgyxLEEFohdvZGpMnQ69qtZR5Ck9lMTGYB3LAH4j5US3GtSi9+oZAAzFlLMrMcuo1KwARpprV0W8GQpYtnhZBJyzAnb86sM6ZbmVGTKuobeWZY92gAj+dbnZK28LbJUE5UAEbkwO3qTUSdE9OvMjuH8Vw1ppDmOx1B6EEEHT3RWNjXwd981xzMASCQSBtPQ++Kk7mMtZf7tSxA0hSNcvX3MD/xVeJa0IPkpBXOZUAgEqAIjcydPSq6mVWKKd7/U94ZxTCWVK23VQByySTM5iZOx6DtNRnijF28TcDJiByiAGkiN5kDQzPwipAPhjP7NCBJnIuwymfkwqqwtlzlWzb0XMdBAPbbvOvoaOe1ELFGMtSsw+D423bAzYqREMhnKR1GoJE9xFWeJnDXGDC/DLorhsrx0DEA5o76b1nres5Z8pMxAIUKNZiATGh1GnqO9VZcK0fs0JOo5PdptvqKjVXQPGm9W/wBv4MXh9/D2lm3iOYsC7XDuNcwgATM7n37iqOK31u5MuMC5Z3Y/OV39PQ++ss3rAJ5EEMR7G8Zuw/db5VctGw7ZfKSenINfaHb9001bFljUZa9/t/BrKXD5j6i5zpzkHWZWY3Mg7VbwuUtyZllkOVvs5xtG+se71rK4kvl374tgDKquoA05ch2Hxq1YxLNdy3GzXCAiwNASwZpPcEaxpvrV1uWm+fyLCsowzow+vA1iDGh9wI++qLN0pbTIdUuFjr3CZSR25WHx9aycGV81w0QbhEMCQQc2kLrJIEVMYng2Gsq1wjWD7bEz6AUoh5FGfK7Nz+i7ijXHObLLIZynaCIBHQwT8q6RXDfo5byuJ4crIS8rwCZ+q2nrDLv7q7lXVh+E4vEwUZ7dRSlK1OcUpSgFKUoBSlKAUpXhoDkv00Yj9raWdkn5k/lXNMOoa4ASNj199b39JeNy8VcN0tJl925j4mtdHGrE6skj3VyS802epDxOjEoV0/2RN6LNxHVpUEMp/A9jXnC+Jizdzk5t5AMTPWp9eL2u6fdVR4jaP2D8qUZ/5LaqSsi+KY1MRLoMoRIJMaklYAjtrVIvWPKtLdE6EjKddZIGnSen8qlhjLO0W/kK9GJs/Zt/IVFFOKqpLrZDXYXDkMRnyrm7jmJUH+GDW+cOYeVbEjRV6jsta55lg/Ut6/uir64u3+791RKNji7VRsYK67V6bgOukiNa10YpP3a9F9PSq6O5HEJzIo6DbsPSiZToAuu+g199QnnJ6V6Ht+lRw36k8VE2bKfZX5D00+4fKqTZQn2Fn3D0j+X3VEC6n9E/nXodP6J/OnDY4pJXLSa8q99h6/7/ADNUWrKjUKoMaEDvWCSh/wCT+dejJ6/M/nUcNk8ZEdxPlxjfvW+nx0/9aw7eM8skoFKly+/Ok6FSp1EfI1L3cBaZw5nMNAcx9fX1NWxwPDzOXX/uPX41ootISyxfToRVqwfOuZYzqQ69iQZj76px3E7mJAUW9AQYQEn4noKnbfB7IYsJk6HmNe2eBoq3PKDBiJ9sgb6THQTtUVRos8dV1vtVmF4Qt3Vx+F5Hi3cWSRAAZubU6bGvoGtD8I+GUu2LV26XW4rSQlzlOUyuhG0RpW+V04VUb9Tl8Rkc5U+gpSlanOKUpQClKUApSlAKUpQHN/pS8APjit+w4F1Fy5D9cTpzToRJrk176Pcbb9q0f5/yFfUNUlR2qjgmaLLJKj5s/s5eA1tmqDwW59g19IvhEO6j5VYbhNo/UFV4SJ4rPnX9TXPsGvP1M/8Ahn7q+iP1LZ+wKfqSz9gfKnCQ4rPnj9UP/hn7vzp+qX/w2+786+hxwSz9gU/Uln7AqOChxWfPH6rf/Db7vzr39Wv9hvu/OvoQ8BsH6grz9Q2PsCnBRPFZ8+Dh7/Yf+vjXv6A/2Xr6BPh+x9gV5/Z2x9gVHBHFZ8/jBP8AZf5Gqlwb9rnyNd//ALPWPsCn9n7H2BTgjinARhX7XPk1Vrhrna58mrvY8P2PsCrlvglldkFRwO44vY4Nbwdzte/yt+VX0wVzte/yN+Vd7TBoNlFXwsbU4HccXscFTCP1F/8AyN+VXrLOhlRdMiDIbb5V3WlP8deo43Y1jwBeLYYyjrDn2lidBt3FbPSlbRjpVGUnbsUpSrEClKUApSlAKUpQClKUApSlAKUpQClKUApSlAKUpQClKUApSlAKUpQClKUApSlAKUpQClKUApSlAKUpQ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21858" name="Picture 2" descr="http://www.agapea.com/Editorial-Verbo-Divino/Eclesiastes-o-Qohelet-i1n207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1988840"/>
            <a:ext cx="1666875" cy="2600325"/>
          </a:xfrm>
          <a:prstGeom prst="rect">
            <a:avLst/>
          </a:prstGeom>
          <a:noFill/>
        </p:spPr>
      </p:pic>
      <p:pic>
        <p:nvPicPr>
          <p:cNvPr id="121860" name="Picture 4" descr="http://kabbalahtoronto.files.wordpress.com/2012/03/megilatesth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4581128"/>
            <a:ext cx="3371528" cy="189648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678288" cy="4876796"/>
          </a:xfrm>
        </p:spPr>
        <p:txBody>
          <a:bodyPr/>
          <a:lstStyle/>
          <a:p>
            <a:r>
              <a:rPr lang="es-ES" sz="2400" b="1" dirty="0" smtClean="0"/>
              <a:t>Sabios</a:t>
            </a:r>
          </a:p>
          <a:p>
            <a:r>
              <a:rPr lang="es-ES" sz="2400" dirty="0" smtClean="0"/>
              <a:t>Hay </a:t>
            </a:r>
            <a:r>
              <a:rPr lang="es-ES" sz="2400" dirty="0" smtClean="0"/>
              <a:t>tres Sabios [significativos para los sueños]. </a:t>
            </a:r>
            <a:endParaRPr lang="es-ES" sz="2400" dirty="0" smtClean="0"/>
          </a:p>
          <a:p>
            <a:r>
              <a:rPr lang="es-ES" sz="2400" dirty="0" smtClean="0"/>
              <a:t>Si </a:t>
            </a:r>
            <a:r>
              <a:rPr lang="es-ES" sz="2400" dirty="0" smtClean="0"/>
              <a:t>uno ve </a:t>
            </a:r>
            <a:r>
              <a:rPr lang="es-ES" sz="2400" dirty="0" smtClean="0"/>
              <a:t>al Rabbí en </a:t>
            </a:r>
            <a:r>
              <a:rPr lang="es-ES" sz="2400" dirty="0" smtClean="0"/>
              <a:t>un sueño, se puede esperar la sabiduría; </a:t>
            </a:r>
            <a:endParaRPr lang="es-ES" sz="2400" dirty="0" smtClean="0"/>
          </a:p>
          <a:p>
            <a:r>
              <a:rPr lang="es-ES" sz="2400" dirty="0" smtClean="0"/>
              <a:t>Si uno </a:t>
            </a:r>
            <a:r>
              <a:rPr lang="es-ES" sz="2400" dirty="0" smtClean="0"/>
              <a:t>ve a </a:t>
            </a:r>
            <a:r>
              <a:rPr lang="es-ES" sz="2400" dirty="0" smtClean="0"/>
              <a:t>Eleazar b. Azarías, puede esperar riquezas; </a:t>
            </a:r>
            <a:endParaRPr lang="es-ES" sz="2400" dirty="0" smtClean="0"/>
          </a:p>
          <a:p>
            <a:r>
              <a:rPr lang="es-ES" sz="2400" dirty="0" smtClean="0"/>
              <a:t>Rabí Eleazar fue muy rico.</a:t>
            </a:r>
          </a:p>
          <a:p>
            <a:r>
              <a:rPr lang="es-ES" sz="2400" dirty="0" smtClean="0"/>
              <a:t>Si uno ve </a:t>
            </a:r>
            <a:r>
              <a:rPr lang="es-ES" sz="2400" dirty="0" smtClean="0"/>
              <a:t>a R</a:t>
            </a:r>
            <a:r>
              <a:rPr lang="es-ES" sz="2400" dirty="0" smtClean="0"/>
              <a:t>. Ismael b. Eliseo, </a:t>
            </a:r>
            <a:r>
              <a:rPr lang="es-ES" sz="2400" dirty="0" smtClean="0"/>
              <a:t>puede temer por castigo </a:t>
            </a:r>
          </a:p>
          <a:p>
            <a:r>
              <a:rPr lang="es-ES" sz="2400" dirty="0" smtClean="0"/>
              <a:t>R. Ismael sufrió el martirio por los Romanos</a:t>
            </a:r>
          </a:p>
        </p:txBody>
      </p:sp>
      <p:pic>
        <p:nvPicPr>
          <p:cNvPr id="26626" name="Picture 2" descr="http://cdn2-b.examiner.com/sites/default/files/styles/image_content_width/hash/3d/e7/3de73dda70a1f0408ae47296ba9b6a9c.jpg?itok=JfX7twZ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0286" y="2204864"/>
            <a:ext cx="3427581" cy="25202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966320" cy="4876796"/>
          </a:xfrm>
        </p:spPr>
        <p:txBody>
          <a:bodyPr/>
          <a:lstStyle/>
          <a:p>
            <a:r>
              <a:rPr lang="es-ES" sz="2400" b="1" dirty="0" smtClean="0"/>
              <a:t>Discípulos</a:t>
            </a:r>
          </a:p>
          <a:p>
            <a:r>
              <a:rPr lang="es-ES" sz="2400" dirty="0" smtClean="0"/>
              <a:t> Hay tres discípulos </a:t>
            </a:r>
            <a:r>
              <a:rPr lang="es-ES" sz="2400" dirty="0" smtClean="0"/>
              <a:t>[</a:t>
            </a:r>
            <a:r>
              <a:rPr lang="es-ES" sz="2400" dirty="0" smtClean="0"/>
              <a:t>significativos para los sueños</a:t>
            </a:r>
            <a:r>
              <a:rPr lang="es-ES" sz="2400" dirty="0" smtClean="0"/>
              <a:t>].</a:t>
            </a:r>
          </a:p>
          <a:p>
            <a:r>
              <a:rPr lang="es-ES" sz="2400" dirty="0" smtClean="0"/>
              <a:t>Que se convirtieron en autoridades aunque nunca fueron ordenados como Rabinos. </a:t>
            </a:r>
          </a:p>
          <a:p>
            <a:r>
              <a:rPr lang="es-ES" sz="2400" dirty="0" smtClean="0"/>
              <a:t>Si </a:t>
            </a:r>
            <a:r>
              <a:rPr lang="es-ES" sz="2400" dirty="0" smtClean="0"/>
              <a:t>uno </a:t>
            </a:r>
            <a:r>
              <a:rPr lang="es-ES" sz="2400" dirty="0" smtClean="0"/>
              <a:t>ve a </a:t>
            </a:r>
            <a:r>
              <a:rPr lang="es-ES" sz="2400" dirty="0" smtClean="0"/>
              <a:t>Ben '</a:t>
            </a:r>
            <a:r>
              <a:rPr lang="es-ES" sz="2400" dirty="0" err="1" smtClean="0"/>
              <a:t>Azzai</a:t>
            </a:r>
            <a:r>
              <a:rPr lang="es-ES" sz="2400" dirty="0" smtClean="0"/>
              <a:t> en sueños, se puede esperar la piedad; </a:t>
            </a:r>
            <a:endParaRPr lang="es-ES" sz="2400" dirty="0" smtClean="0"/>
          </a:p>
          <a:p>
            <a:r>
              <a:rPr lang="es-ES" sz="2400" dirty="0" smtClean="0"/>
              <a:t>Si uno ve a</a:t>
            </a:r>
            <a:r>
              <a:rPr lang="es-ES" sz="2400" dirty="0" smtClean="0"/>
              <a:t> </a:t>
            </a:r>
            <a:r>
              <a:rPr lang="es-ES" sz="2400" dirty="0" smtClean="0"/>
              <a:t>Ben Zoma, puede esperar la sabiduría; </a:t>
            </a:r>
            <a:endParaRPr lang="es-ES" sz="2400" dirty="0" smtClean="0"/>
          </a:p>
          <a:p>
            <a:r>
              <a:rPr lang="es-ES" sz="2400" dirty="0" smtClean="0"/>
              <a:t>Si uno ve a</a:t>
            </a:r>
            <a:r>
              <a:rPr lang="es-ES" sz="2400" dirty="0" smtClean="0"/>
              <a:t> </a:t>
            </a:r>
            <a:r>
              <a:rPr lang="es-ES" sz="2400" dirty="0" err="1" smtClean="0"/>
              <a:t>Aher</a:t>
            </a:r>
            <a:r>
              <a:rPr lang="es-ES" sz="2400" dirty="0" smtClean="0"/>
              <a:t>, </a:t>
            </a:r>
            <a:r>
              <a:rPr lang="es-ES" sz="2400" dirty="0" smtClean="0"/>
              <a:t>puede temer un castigo. Fue llamado ‘Renegado’ </a:t>
            </a:r>
            <a:endParaRPr lang="es-CO" sz="2400" dirty="0" smtClean="0"/>
          </a:p>
        </p:txBody>
      </p:sp>
      <p:pic>
        <p:nvPicPr>
          <p:cNvPr id="24578" name="Picture 2" descr="http://www.jewishgen.org/Yizkor/Korelicze/images/kor0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140968"/>
            <a:ext cx="3063153" cy="15841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318248" cy="4876796"/>
          </a:xfrm>
        </p:spPr>
        <p:txBody>
          <a:bodyPr/>
          <a:lstStyle/>
          <a:p>
            <a:r>
              <a:rPr lang="es-CO" sz="2400" b="1" dirty="0" smtClean="0"/>
              <a:t>Herramientas</a:t>
            </a:r>
          </a:p>
          <a:p>
            <a:r>
              <a:rPr lang="es-CO" sz="2400" dirty="0" smtClean="0"/>
              <a:t>Todos los tipos de instrumentos de metal son una buena señal en un sueño, salvo una azada, una pica y un hacha; pero esto es sólo si se ven en sus mangos. </a:t>
            </a:r>
          </a:p>
          <a:p>
            <a:r>
              <a:rPr lang="es-CO" sz="2400" dirty="0" smtClean="0"/>
              <a:t>De lo contrario, estos auguran golpes.</a:t>
            </a:r>
            <a:endParaRPr lang="es-CO" sz="2400" dirty="0" smtClean="0"/>
          </a:p>
        </p:txBody>
      </p:sp>
      <p:sp>
        <p:nvSpPr>
          <p:cNvPr id="22530" name="AutoShape 2" descr="Image result for hoe,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628800"/>
            <a:ext cx="23336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4437112"/>
            <a:ext cx="28956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22530" name="AutoShape 2" descr="Image result for hoe,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23906" name="Picture 2" descr="http://biotierrayvida.com/tienda/150-thickbox/nab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3824" y="1988840"/>
            <a:ext cx="3870176" cy="3870176"/>
          </a:xfrm>
          <a:prstGeom prst="rect">
            <a:avLst/>
          </a:prstGeom>
          <a:noFill/>
        </p:spPr>
      </p:pic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318248" cy="4876796"/>
          </a:xfrm>
        </p:spPr>
        <p:txBody>
          <a:bodyPr/>
          <a:lstStyle/>
          <a:p>
            <a:r>
              <a:rPr lang="es-ES" sz="2400" b="1" dirty="0" smtClean="0"/>
              <a:t>Frutas y Verduras</a:t>
            </a:r>
          </a:p>
          <a:p>
            <a:r>
              <a:rPr lang="es-ES" sz="2400" dirty="0" smtClean="0"/>
              <a:t> Todos los tipos de frutas son una buena señal en un sueño, excepto </a:t>
            </a:r>
            <a:r>
              <a:rPr lang="es-ES" sz="2400" dirty="0" smtClean="0"/>
              <a:t>dátiles inmaduros</a:t>
            </a:r>
            <a:r>
              <a:rPr lang="es-ES" sz="2400" dirty="0" smtClean="0"/>
              <a:t>. </a:t>
            </a:r>
            <a:endParaRPr lang="es-ES" sz="2400" dirty="0" smtClean="0"/>
          </a:p>
          <a:p>
            <a:r>
              <a:rPr lang="es-ES" sz="2400" dirty="0" smtClean="0"/>
              <a:t>Todos </a:t>
            </a:r>
            <a:r>
              <a:rPr lang="es-ES" sz="2400" dirty="0" smtClean="0"/>
              <a:t>los tipos de verduras son una buena señal en un sueño, con la excepción de </a:t>
            </a:r>
            <a:r>
              <a:rPr lang="es-ES" sz="2400" dirty="0" smtClean="0"/>
              <a:t>nabos. </a:t>
            </a:r>
          </a:p>
          <a:p>
            <a:r>
              <a:rPr lang="es-ES" sz="2400" dirty="0" smtClean="0"/>
              <a:t>Pero </a:t>
            </a:r>
            <a:r>
              <a:rPr lang="es-ES" sz="2400" dirty="0" smtClean="0"/>
              <a:t>no </a:t>
            </a:r>
            <a:r>
              <a:rPr lang="es-ES" sz="2400" dirty="0" smtClean="0"/>
              <a:t>dijo Rab: </a:t>
            </a:r>
            <a:r>
              <a:rPr lang="es-ES" sz="2400" dirty="0" smtClean="0"/>
              <a:t>No me hice rico </a:t>
            </a:r>
            <a:r>
              <a:rPr lang="es-ES" sz="2400" dirty="0" smtClean="0"/>
              <a:t>sino hasta que soñé </a:t>
            </a:r>
            <a:r>
              <a:rPr lang="es-ES" sz="2400" dirty="0" smtClean="0"/>
              <a:t>con </a:t>
            </a:r>
            <a:r>
              <a:rPr lang="es-ES" sz="2400" dirty="0" smtClean="0"/>
              <a:t>nabos? </a:t>
            </a:r>
            <a:r>
              <a:rPr lang="es-ES" sz="2400" dirty="0" smtClean="0"/>
              <a:t>- Cuando los vio, fue en sus tallos. </a:t>
            </a:r>
            <a:r>
              <a:rPr lang="es-ES" sz="2400" dirty="0" smtClean="0"/>
              <a:t> Pegados al suelo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670176" cy="4876796"/>
          </a:xfrm>
        </p:spPr>
        <p:txBody>
          <a:bodyPr/>
          <a:lstStyle/>
          <a:p>
            <a:r>
              <a:rPr lang="es-ES" sz="2400" b="1" dirty="0" smtClean="0"/>
              <a:t>Colores</a:t>
            </a:r>
          </a:p>
          <a:p>
            <a:r>
              <a:rPr lang="es-ES" sz="2400" dirty="0" smtClean="0"/>
              <a:t>Todo </a:t>
            </a:r>
            <a:r>
              <a:rPr lang="es-ES" sz="2400" dirty="0" smtClean="0"/>
              <a:t>tipo de colores son una buena señal en un sueño, excepto el azul. </a:t>
            </a:r>
            <a:endParaRPr lang="es-ES" sz="2400" dirty="0" smtClean="0"/>
          </a:p>
          <a:p>
            <a:r>
              <a:rPr lang="es-ES" sz="2400" dirty="0" smtClean="0"/>
              <a:t>Dicen nuestros Sabios que se relaciona con la enfermedad.</a:t>
            </a:r>
            <a:endParaRPr lang="es-ES" sz="2400" dirty="0" smtClean="0"/>
          </a:p>
          <a:p>
            <a:r>
              <a:rPr lang="es-ES" sz="2400" dirty="0" smtClean="0"/>
              <a:t> </a:t>
            </a:r>
            <a:endParaRPr lang="es-ES" sz="2400" dirty="0" smtClean="0"/>
          </a:p>
        </p:txBody>
      </p:sp>
      <p:pic>
        <p:nvPicPr>
          <p:cNvPr id="20482" name="Picture 2" descr="http://4.bp.blogspot.com/-NZnBq8wtxJg/T7PttQTBZqI/AAAAAAAAAIc/vAvvAnR1_nE/s1600/CLAZU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708920"/>
            <a:ext cx="3912435" cy="293432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2950096" cy="4876796"/>
          </a:xfrm>
        </p:spPr>
        <p:txBody>
          <a:bodyPr/>
          <a:lstStyle/>
          <a:p>
            <a:r>
              <a:rPr lang="es-ES" sz="2400" b="1" dirty="0" smtClean="0"/>
              <a:t>Aves</a:t>
            </a:r>
            <a:endParaRPr lang="es-ES" sz="2400" b="1" dirty="0" smtClean="0"/>
          </a:p>
          <a:p>
            <a:r>
              <a:rPr lang="es-ES" sz="2400" dirty="0" smtClean="0"/>
              <a:t> Todos los tipos </a:t>
            </a:r>
            <a:r>
              <a:rPr lang="es-ES" sz="2400" dirty="0" smtClean="0"/>
              <a:t>de </a:t>
            </a:r>
            <a:r>
              <a:rPr lang="es-ES" sz="2400" dirty="0" smtClean="0"/>
              <a:t>aves son una buena señal en un sueño, excepto la lechuza, el búho real y el murciélago</a:t>
            </a:r>
            <a:r>
              <a:rPr lang="es-ES" sz="2400" dirty="0" smtClean="0"/>
              <a:t>.</a:t>
            </a:r>
            <a:endParaRPr lang="es-ES" sz="2400" dirty="0" smtClean="0"/>
          </a:p>
        </p:txBody>
      </p:sp>
      <p:pic>
        <p:nvPicPr>
          <p:cNvPr id="125954" name="Picture 2" descr="http://a2.assets.nationalgeographic.es/soc_photo/2328.600x4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060848"/>
            <a:ext cx="4608512" cy="345638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886200" cy="4876796"/>
          </a:xfrm>
        </p:spPr>
        <p:txBody>
          <a:bodyPr/>
          <a:lstStyle/>
          <a:p>
            <a:r>
              <a:rPr lang="es-ES" sz="2400" b="1" dirty="0" smtClean="0"/>
              <a:t>Cadáver</a:t>
            </a:r>
          </a:p>
          <a:p>
            <a:r>
              <a:rPr lang="es-ES" sz="2400" dirty="0" smtClean="0"/>
              <a:t>Nuestros </a:t>
            </a:r>
            <a:r>
              <a:rPr lang="es-ES" sz="2400" dirty="0" smtClean="0"/>
              <a:t>Rabinos enseñaron: [Si uno sueña con] un cadáver en la casa, es un signo de la paz en la casa; si eso estaba comiendo y bebiendo en la casa, es una buena señal para la casa; </a:t>
            </a:r>
            <a:endParaRPr lang="es-ES" sz="2400" dirty="0" smtClean="0"/>
          </a:p>
          <a:p>
            <a:r>
              <a:rPr lang="es-ES" sz="2400" dirty="0" smtClean="0"/>
              <a:t>Si se tomó artículos </a:t>
            </a:r>
            <a:r>
              <a:rPr lang="es-ES" sz="2400" dirty="0" smtClean="0"/>
              <a:t>de la casa, es una mala señal para la casa. </a:t>
            </a:r>
            <a:endParaRPr lang="es-ES" sz="2400" dirty="0" smtClean="0"/>
          </a:p>
        </p:txBody>
      </p:sp>
      <p:pic>
        <p:nvPicPr>
          <p:cNvPr id="128002" name="Picture 2" descr="https://upload.wikimedia.org/wikipedia/commons/thumb/8/8c/The_Anatomy_Lesson.jpg/220px-The_Anatomy_Less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420888"/>
            <a:ext cx="3744414" cy="28083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102224" cy="4876796"/>
          </a:xfrm>
        </p:spPr>
        <p:txBody>
          <a:bodyPr/>
          <a:lstStyle/>
          <a:p>
            <a:r>
              <a:rPr lang="es-ES" sz="2400" dirty="0" smtClean="0"/>
              <a:t>R</a:t>
            </a:r>
            <a:r>
              <a:rPr lang="es-ES" sz="2400" dirty="0" smtClean="0"/>
              <a:t>. Papa </a:t>
            </a:r>
            <a:r>
              <a:rPr lang="es-ES" sz="2400" dirty="0" smtClean="0"/>
              <a:t>lo explicó refiriéndose a </a:t>
            </a:r>
            <a:r>
              <a:rPr lang="es-ES" sz="2400" dirty="0" smtClean="0"/>
              <a:t>un zapato o sandalia. </a:t>
            </a:r>
            <a:endParaRPr lang="es-ES" sz="2400" dirty="0" smtClean="0"/>
          </a:p>
          <a:p>
            <a:r>
              <a:rPr lang="es-ES" sz="2400" dirty="0" smtClean="0"/>
              <a:t>Cualquier </a:t>
            </a:r>
            <a:r>
              <a:rPr lang="es-ES" sz="2400" dirty="0" smtClean="0"/>
              <a:t>cosa que la persona muerta [es </a:t>
            </a:r>
            <a:r>
              <a:rPr lang="es-ES" sz="2400" dirty="0" smtClean="0"/>
              <a:t>vista </a:t>
            </a:r>
            <a:r>
              <a:rPr lang="es-ES" sz="2400" dirty="0" smtClean="0"/>
              <a:t>en el sueño] </a:t>
            </a:r>
            <a:r>
              <a:rPr lang="es-ES" sz="2400" dirty="0" smtClean="0"/>
              <a:t>se lleva </a:t>
            </a:r>
            <a:r>
              <a:rPr lang="es-ES" sz="2400" dirty="0" smtClean="0"/>
              <a:t>es una buena señal, excepto un zapato y una sandalia; cualquier cosa </a:t>
            </a:r>
            <a:r>
              <a:rPr lang="es-ES" sz="2400" dirty="0" smtClean="0"/>
              <a:t>que se le pone </a:t>
            </a:r>
            <a:r>
              <a:rPr lang="es-ES" sz="2400" dirty="0" smtClean="0"/>
              <a:t>abajo es una buena señal, excepto el polvo y la mostaza</a:t>
            </a:r>
            <a:r>
              <a:rPr lang="es-ES" sz="2400" dirty="0" smtClean="0"/>
              <a:t>.</a:t>
            </a:r>
          </a:p>
          <a:p>
            <a:endParaRPr lang="es-CO" sz="2400" dirty="0" smtClean="0"/>
          </a:p>
        </p:txBody>
      </p:sp>
      <p:pic>
        <p:nvPicPr>
          <p:cNvPr id="18434" name="Picture 2" descr="http://arquehistoria.com/wp-content/uploads/2012/06/sandalias-romanas-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420888"/>
            <a:ext cx="3333750" cy="33337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958208" cy="4876796"/>
          </a:xfrm>
        </p:spPr>
        <p:txBody>
          <a:bodyPr/>
          <a:lstStyle/>
          <a:p>
            <a:r>
              <a:rPr lang="es-ES" sz="2400" b="1" dirty="0" smtClean="0"/>
              <a:t>Nemotecnia</a:t>
            </a:r>
          </a:p>
          <a:p>
            <a:r>
              <a:rPr lang="es-ES" sz="2400" dirty="0" smtClean="0"/>
              <a:t>Hay </a:t>
            </a:r>
            <a:r>
              <a:rPr lang="es-ES" sz="2400" dirty="0" smtClean="0"/>
              <a:t>tres cosas que benefician </a:t>
            </a:r>
            <a:r>
              <a:rPr lang="es-ES" sz="2400" dirty="0" smtClean="0"/>
              <a:t>al </a:t>
            </a:r>
            <a:r>
              <a:rPr lang="es-ES" sz="2400" dirty="0" smtClean="0"/>
              <a:t>cuerpo sin ser absorbido por </a:t>
            </a:r>
            <a:r>
              <a:rPr lang="es-ES" sz="2400" dirty="0" smtClean="0"/>
              <a:t>el: </a:t>
            </a:r>
            <a:r>
              <a:rPr lang="es-ES" sz="2400" dirty="0" smtClean="0"/>
              <a:t>el lavado, la unción, y el movimiento regular.</a:t>
            </a:r>
          </a:p>
          <a:p>
            <a:r>
              <a:rPr lang="es-ES" sz="2400" dirty="0" smtClean="0"/>
              <a:t>Tres cosas son un reflejo del mundo por venir: sábado, la luz del sol, y </a:t>
            </a:r>
            <a:r>
              <a:rPr lang="es-ES" sz="2400" dirty="0" err="1" smtClean="0"/>
              <a:t>tashmish</a:t>
            </a:r>
            <a:r>
              <a:rPr lang="es-ES" sz="2400" dirty="0" smtClean="0"/>
              <a:t> –objetos usados para el servicio.</a:t>
            </a:r>
          </a:p>
        </p:txBody>
      </p:sp>
      <p:pic>
        <p:nvPicPr>
          <p:cNvPr id="16386" name="Picture 2" descr="http://www.pnnl.gov/science/images/highlights/atmospheric/clouds-sunl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3192" y="2276872"/>
            <a:ext cx="3777163" cy="25202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526160" cy="4876796"/>
          </a:xfrm>
        </p:spPr>
        <p:txBody>
          <a:bodyPr/>
          <a:lstStyle/>
          <a:p>
            <a:r>
              <a:rPr lang="es-ES" sz="2400" dirty="0" smtClean="0"/>
              <a:t>Hay tres cosas que aumentan la autoestima de un hombre</a:t>
            </a:r>
            <a:r>
              <a:rPr lang="es-ES" sz="2400" dirty="0" smtClean="0"/>
              <a:t>:</a:t>
            </a:r>
          </a:p>
          <a:p>
            <a:r>
              <a:rPr lang="es-ES" sz="2400" dirty="0" smtClean="0"/>
              <a:t> una </a:t>
            </a:r>
            <a:r>
              <a:rPr lang="es-ES" sz="2400" dirty="0" smtClean="0"/>
              <a:t>hermosa vivienda, </a:t>
            </a:r>
            <a:endParaRPr lang="es-ES" sz="2400" dirty="0" smtClean="0"/>
          </a:p>
          <a:p>
            <a:r>
              <a:rPr lang="es-ES" sz="2400" dirty="0" smtClean="0"/>
              <a:t>una </a:t>
            </a:r>
            <a:r>
              <a:rPr lang="es-ES" sz="2400" dirty="0" smtClean="0"/>
              <a:t>hermosa mujer, </a:t>
            </a:r>
            <a:endParaRPr lang="es-ES" sz="2400" dirty="0" smtClean="0"/>
          </a:p>
          <a:p>
            <a:r>
              <a:rPr lang="es-ES" sz="2400" dirty="0" smtClean="0"/>
              <a:t>y </a:t>
            </a:r>
            <a:r>
              <a:rPr lang="es-ES" sz="2400" dirty="0" smtClean="0"/>
              <a:t>la ropa hermosa</a:t>
            </a:r>
            <a:r>
              <a:rPr lang="es-ES" sz="2400" dirty="0" smtClean="0"/>
              <a:t>.</a:t>
            </a:r>
            <a:endParaRPr lang="es-ES" sz="2400" dirty="0" smtClean="0"/>
          </a:p>
        </p:txBody>
      </p:sp>
      <p:pic>
        <p:nvPicPr>
          <p:cNvPr id="14338" name="Picture 2" descr="http://dreamatico.com/data_images/home/home-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4269" y="3068960"/>
            <a:ext cx="4423423" cy="25202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5182344" cy="4876796"/>
          </a:xfrm>
        </p:spPr>
        <p:txBody>
          <a:bodyPr/>
          <a:lstStyle/>
          <a:p>
            <a:r>
              <a:rPr lang="es-ES" sz="2000" dirty="0" smtClean="0"/>
              <a:t>Cinco </a:t>
            </a:r>
            <a:r>
              <a:rPr lang="es-ES" sz="2000" dirty="0" smtClean="0"/>
              <a:t>cosas son </a:t>
            </a:r>
            <a:r>
              <a:rPr lang="es-ES" sz="2000" dirty="0" smtClean="0"/>
              <a:t>la sexagésima </a:t>
            </a:r>
            <a:r>
              <a:rPr lang="es-ES" sz="2000" dirty="0" smtClean="0"/>
              <a:t>parte </a:t>
            </a:r>
            <a:r>
              <a:rPr lang="es-ES" sz="2000" dirty="0" smtClean="0"/>
              <a:t>de </a:t>
            </a:r>
            <a:r>
              <a:rPr lang="es-ES" sz="2000" dirty="0" smtClean="0"/>
              <a:t>otra cosa: </a:t>
            </a:r>
            <a:endParaRPr lang="es-ES" sz="2000" dirty="0" smtClean="0"/>
          </a:p>
          <a:p>
            <a:r>
              <a:rPr lang="es-ES" sz="2000" dirty="0" smtClean="0"/>
              <a:t>A </a:t>
            </a:r>
            <a:r>
              <a:rPr lang="es-ES" sz="2000" dirty="0" smtClean="0"/>
              <a:t>saber, el fuego, la miel, el sábado, el </a:t>
            </a:r>
            <a:r>
              <a:rPr lang="es-ES" sz="2000" dirty="0" smtClean="0"/>
              <a:t>dormir y </a:t>
            </a:r>
            <a:r>
              <a:rPr lang="es-ES" sz="2000" dirty="0" smtClean="0"/>
              <a:t>el sueño. </a:t>
            </a:r>
            <a:endParaRPr lang="es-ES" sz="2000" dirty="0" smtClean="0"/>
          </a:p>
          <a:p>
            <a:r>
              <a:rPr lang="es-ES" sz="2000" b="1" dirty="0" smtClean="0"/>
              <a:t>El </a:t>
            </a:r>
            <a:r>
              <a:rPr lang="es-ES" sz="2000" b="1" dirty="0" smtClean="0"/>
              <a:t>fuego </a:t>
            </a:r>
            <a:r>
              <a:rPr lang="es-ES" sz="2000" dirty="0" smtClean="0"/>
              <a:t>es una sexagésima parte </a:t>
            </a:r>
            <a:r>
              <a:rPr lang="es-ES" sz="2000" dirty="0" smtClean="0"/>
              <a:t>del </a:t>
            </a:r>
            <a:r>
              <a:rPr lang="es-ES" sz="2000" dirty="0" err="1" smtClean="0"/>
              <a:t>Gehinnom</a:t>
            </a:r>
            <a:r>
              <a:rPr lang="es-ES" sz="2000" dirty="0" smtClean="0"/>
              <a:t>. </a:t>
            </a:r>
            <a:endParaRPr lang="es-ES" sz="2000" dirty="0" smtClean="0"/>
          </a:p>
          <a:p>
            <a:r>
              <a:rPr lang="es-ES" sz="2000" b="1" dirty="0" smtClean="0"/>
              <a:t>La </a:t>
            </a:r>
            <a:r>
              <a:rPr lang="es-ES" sz="2000" b="1" dirty="0" smtClean="0"/>
              <a:t>miel </a:t>
            </a:r>
            <a:r>
              <a:rPr lang="es-ES" sz="2000" dirty="0" smtClean="0"/>
              <a:t>es </a:t>
            </a:r>
            <a:r>
              <a:rPr lang="es-ES" sz="2000" dirty="0" smtClean="0"/>
              <a:t>la sexagésima parte del </a:t>
            </a:r>
            <a:r>
              <a:rPr lang="es-ES" sz="2000" dirty="0" smtClean="0"/>
              <a:t>maná. </a:t>
            </a:r>
            <a:endParaRPr lang="es-ES" sz="2000" dirty="0" smtClean="0"/>
          </a:p>
          <a:p>
            <a:r>
              <a:rPr lang="es-ES" sz="2000" b="1" dirty="0" smtClean="0"/>
              <a:t>Sábado</a:t>
            </a:r>
            <a:r>
              <a:rPr lang="es-ES" sz="2000" dirty="0" smtClean="0"/>
              <a:t> es una sexagésima </a:t>
            </a:r>
            <a:r>
              <a:rPr lang="es-ES" sz="2000" dirty="0" smtClean="0"/>
              <a:t>parte </a:t>
            </a:r>
            <a:r>
              <a:rPr lang="es-ES" sz="2000" dirty="0" smtClean="0"/>
              <a:t>del </a:t>
            </a:r>
            <a:r>
              <a:rPr lang="es-ES" sz="2000" dirty="0" smtClean="0"/>
              <a:t>mundo por venir. </a:t>
            </a:r>
            <a:endParaRPr lang="es-ES" sz="2000" dirty="0" smtClean="0"/>
          </a:p>
          <a:p>
            <a:r>
              <a:rPr lang="es-ES" sz="2000" b="1" dirty="0" smtClean="0"/>
              <a:t>El dormir </a:t>
            </a:r>
            <a:r>
              <a:rPr lang="es-ES" sz="2000" dirty="0" smtClean="0"/>
              <a:t>es </a:t>
            </a:r>
            <a:r>
              <a:rPr lang="es-ES" sz="2000" dirty="0" smtClean="0"/>
              <a:t>una sexagésima parte de la muerte. </a:t>
            </a:r>
            <a:endParaRPr lang="es-ES" sz="2000" dirty="0" smtClean="0"/>
          </a:p>
          <a:p>
            <a:r>
              <a:rPr lang="es-ES" sz="2000" b="1" dirty="0" smtClean="0"/>
              <a:t>Un </a:t>
            </a:r>
            <a:r>
              <a:rPr lang="es-ES" sz="2000" b="1" dirty="0" smtClean="0"/>
              <a:t>sueño </a:t>
            </a:r>
            <a:r>
              <a:rPr lang="es-ES" sz="2000" dirty="0" smtClean="0"/>
              <a:t>es </a:t>
            </a:r>
            <a:r>
              <a:rPr lang="es-ES" sz="2000" dirty="0" smtClean="0"/>
              <a:t>la </a:t>
            </a:r>
            <a:r>
              <a:rPr lang="es-ES" sz="2000" dirty="0" smtClean="0"/>
              <a:t>sexagésima </a:t>
            </a:r>
            <a:r>
              <a:rPr lang="es-ES" sz="2000" dirty="0" smtClean="0"/>
              <a:t>parte de </a:t>
            </a:r>
            <a:r>
              <a:rPr lang="es-ES" sz="2000" dirty="0" smtClean="0"/>
              <a:t>la profecía.</a:t>
            </a:r>
            <a:endParaRPr lang="es-CO" sz="2000" dirty="0" smtClean="0"/>
          </a:p>
        </p:txBody>
      </p:sp>
      <p:pic>
        <p:nvPicPr>
          <p:cNvPr id="130050" name="Picture 2" descr="https://encrypted-tbn0.gstatic.com/images?q=tbn:ANd9GcRGBi2F_fovqYjaGAWLHWRyGZNBnxkYL2N4922hq2McBqURoNkqW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852936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12290" name="Picture 2" descr="https://i.ytimg.com/vi/6aj2dauDA7Q/hq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564904"/>
            <a:ext cx="3360372" cy="2520280"/>
          </a:xfrm>
          <a:prstGeom prst="rect">
            <a:avLst/>
          </a:prstGeom>
          <a:noFill/>
        </p:spPr>
      </p:pic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5038328" cy="4876796"/>
          </a:xfrm>
        </p:spPr>
        <p:txBody>
          <a:bodyPr/>
          <a:lstStyle/>
          <a:p>
            <a:r>
              <a:rPr lang="es-ES" sz="2400" dirty="0" smtClean="0"/>
              <a:t>Seis cosas son una buena señal para un enfermo, a saber, los estornudos, la transpiración, las entrañas </a:t>
            </a:r>
            <a:r>
              <a:rPr lang="es-ES" sz="2400" dirty="0" smtClean="0"/>
              <a:t>limpias, </a:t>
            </a:r>
            <a:r>
              <a:rPr lang="es-ES" sz="2400" dirty="0" smtClean="0"/>
              <a:t>emisión seminal, el </a:t>
            </a:r>
            <a:r>
              <a:rPr lang="es-ES" sz="2400" dirty="0" smtClean="0"/>
              <a:t>dormir y </a:t>
            </a:r>
            <a:r>
              <a:rPr lang="es-ES" sz="2400" dirty="0" smtClean="0"/>
              <a:t>el sueño.</a:t>
            </a:r>
          </a:p>
          <a:p>
            <a:r>
              <a:rPr lang="es-ES" sz="2400" b="1" dirty="0" smtClean="0"/>
              <a:t>Estornudos</a:t>
            </a:r>
            <a:r>
              <a:rPr lang="es-ES" sz="2400" dirty="0" smtClean="0"/>
              <a:t>, como está escrito: </a:t>
            </a:r>
            <a:r>
              <a:rPr lang="es-ES" sz="2400" dirty="0" smtClean="0"/>
              <a:t>“ con sus estornudos enciende lumbre, y sus ojos son como los parpados del alba” (Iyob 41</a:t>
            </a:r>
            <a:r>
              <a:rPr lang="en-US" sz="2400" dirty="0" smtClean="0"/>
              <a:t>: 18)</a:t>
            </a:r>
            <a:r>
              <a:rPr lang="es-ES" sz="2400" dirty="0" smtClean="0"/>
              <a:t>. </a:t>
            </a:r>
          </a:p>
          <a:p>
            <a:r>
              <a:rPr lang="es-ES" sz="2400" dirty="0" smtClean="0"/>
              <a:t> </a:t>
            </a:r>
            <a:r>
              <a:rPr lang="es-ES" sz="2400" b="1" dirty="0" smtClean="0"/>
              <a:t>La transpiración</a:t>
            </a:r>
            <a:r>
              <a:rPr lang="es-ES" sz="2400" dirty="0" smtClean="0"/>
              <a:t>, como está escrito, </a:t>
            </a:r>
            <a:r>
              <a:rPr lang="es-ES" sz="2400" dirty="0" smtClean="0"/>
              <a:t>“ con </a:t>
            </a:r>
            <a:r>
              <a:rPr lang="es-ES" sz="2400" dirty="0" smtClean="0"/>
              <a:t>el sudor de tu rostro comerás el </a:t>
            </a:r>
            <a:r>
              <a:rPr lang="es-ES" sz="2400" dirty="0" smtClean="0"/>
              <a:t>pan” . Génesis 3:19</a:t>
            </a:r>
            <a:endParaRPr lang="es-ES" sz="2400" dirty="0" smtClean="0"/>
          </a:p>
          <a:p>
            <a:endParaRPr lang="es-E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486600" cy="4876796"/>
          </a:xfrm>
        </p:spPr>
        <p:txBody>
          <a:bodyPr/>
          <a:lstStyle/>
          <a:p>
            <a:r>
              <a:rPr lang="es-ES" sz="2400" b="1" dirty="0" smtClean="0"/>
              <a:t>Entrañas limpias</a:t>
            </a:r>
            <a:r>
              <a:rPr lang="es-ES" sz="2400" dirty="0" smtClean="0"/>
              <a:t>, </a:t>
            </a:r>
            <a:r>
              <a:rPr lang="es-ES" sz="2400" dirty="0" smtClean="0"/>
              <a:t>como está escrito: </a:t>
            </a:r>
            <a:r>
              <a:rPr lang="es-ES" sz="2400" dirty="0" smtClean="0"/>
              <a:t>“ El preso agobiado será liberado pronto; no morirá en la mazmorra.” Isaías 51:14</a:t>
            </a:r>
          </a:p>
          <a:p>
            <a:r>
              <a:rPr lang="es-ES" sz="2400" b="1" dirty="0" smtClean="0"/>
              <a:t>Emisión </a:t>
            </a:r>
            <a:r>
              <a:rPr lang="es-ES" sz="2400" b="1" dirty="0" smtClean="0"/>
              <a:t>seminal</a:t>
            </a:r>
            <a:r>
              <a:rPr lang="es-ES" sz="2400" dirty="0" smtClean="0"/>
              <a:t>, como está escrito: Al ver la semilla, que prolongará </a:t>
            </a:r>
            <a:r>
              <a:rPr lang="es-ES" sz="2400" dirty="0" smtClean="0"/>
              <a:t>sus días. (Isa. 53:10), </a:t>
            </a:r>
          </a:p>
          <a:p>
            <a:r>
              <a:rPr lang="es-ES" sz="2400" b="1" dirty="0" smtClean="0"/>
              <a:t>Dormir</a:t>
            </a:r>
            <a:r>
              <a:rPr lang="es-ES" sz="2400" dirty="0" smtClean="0"/>
              <a:t>, como </a:t>
            </a:r>
            <a:r>
              <a:rPr lang="es-ES" sz="2400" dirty="0" smtClean="0"/>
              <a:t>está escrito: </a:t>
            </a:r>
            <a:r>
              <a:rPr lang="es-ES" sz="2400" dirty="0" smtClean="0"/>
              <a:t>“ Yo </a:t>
            </a:r>
            <a:r>
              <a:rPr lang="es-ES" sz="2400" dirty="0" smtClean="0"/>
              <a:t>debería haber dormido, entonces debería haber estado en reposo</a:t>
            </a:r>
            <a:r>
              <a:rPr lang="es-ES" sz="2400" dirty="0" smtClean="0"/>
              <a:t>.”  Job 3:13 </a:t>
            </a:r>
          </a:p>
          <a:p>
            <a:r>
              <a:rPr lang="es-ES" sz="2400" b="1" dirty="0" smtClean="0"/>
              <a:t>Un </a:t>
            </a:r>
            <a:r>
              <a:rPr lang="es-ES" sz="2400" b="1" dirty="0" smtClean="0"/>
              <a:t>sueño</a:t>
            </a:r>
            <a:r>
              <a:rPr lang="es-ES" sz="2400" dirty="0" smtClean="0"/>
              <a:t>, como está escrito: </a:t>
            </a:r>
            <a:r>
              <a:rPr lang="es-ES" sz="2400" dirty="0" smtClean="0"/>
              <a:t>“ Tú me restablecerás y harás que viva.”  Isa. 38:16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414592" cy="4876796"/>
          </a:xfrm>
        </p:spPr>
        <p:txBody>
          <a:bodyPr/>
          <a:lstStyle/>
          <a:p>
            <a:r>
              <a:rPr lang="es-ES" sz="2400" dirty="0" smtClean="0"/>
              <a:t>Seis cosas </a:t>
            </a:r>
            <a:r>
              <a:rPr lang="es-ES" sz="2400" dirty="0" smtClean="0"/>
              <a:t>sanan </a:t>
            </a:r>
            <a:r>
              <a:rPr lang="es-ES" sz="2400" dirty="0" smtClean="0"/>
              <a:t>a un hombre de su enfermedad con una curación completa, es decir, repollo, remolacha, una decocción de </a:t>
            </a:r>
            <a:r>
              <a:rPr lang="es-ES" sz="2400" dirty="0" smtClean="0"/>
              <a:t>poleo seco, </a:t>
            </a:r>
            <a:r>
              <a:rPr lang="es-ES" sz="2400" dirty="0" smtClean="0"/>
              <a:t>las </a:t>
            </a:r>
            <a:r>
              <a:rPr lang="es-ES" sz="2400" dirty="0" smtClean="0"/>
              <a:t>fauces, el </a:t>
            </a:r>
            <a:r>
              <a:rPr lang="es-ES" sz="2400" dirty="0" err="1" smtClean="0"/>
              <a:t>utero</a:t>
            </a:r>
            <a:r>
              <a:rPr lang="es-ES" sz="2400" dirty="0" smtClean="0"/>
              <a:t>, </a:t>
            </a:r>
            <a:r>
              <a:rPr lang="es-ES" sz="2400" dirty="0" smtClean="0"/>
              <a:t>y el </a:t>
            </a:r>
            <a:r>
              <a:rPr lang="es-ES" sz="2400" dirty="0" smtClean="0"/>
              <a:t>lóbulo grande </a:t>
            </a:r>
            <a:r>
              <a:rPr lang="es-ES" sz="2400" dirty="0" smtClean="0"/>
              <a:t>del </a:t>
            </a:r>
            <a:r>
              <a:rPr lang="es-ES" sz="2400" dirty="0" smtClean="0"/>
              <a:t>hígado [</a:t>
            </a:r>
            <a:r>
              <a:rPr lang="es-ES" sz="2400" dirty="0" smtClean="0"/>
              <a:t>de un animal</a:t>
            </a:r>
            <a:r>
              <a:rPr lang="es-ES" sz="2400" dirty="0" smtClean="0"/>
              <a:t>]. </a:t>
            </a:r>
          </a:p>
          <a:p>
            <a:r>
              <a:rPr lang="es-ES" sz="2400" dirty="0" smtClean="0"/>
              <a:t>Algunos </a:t>
            </a:r>
            <a:r>
              <a:rPr lang="es-ES" sz="2400" dirty="0" smtClean="0"/>
              <a:t>añaden pequeños peces, que [no sólo tienen esta ventaja], sino también hacen </a:t>
            </a:r>
            <a:r>
              <a:rPr lang="es-ES" sz="2400" dirty="0" smtClean="0"/>
              <a:t>fructífero </a:t>
            </a:r>
            <a:r>
              <a:rPr lang="es-ES" sz="2400" dirty="0" smtClean="0"/>
              <a:t>y </a:t>
            </a:r>
            <a:r>
              <a:rPr lang="es-ES" sz="2400" dirty="0" smtClean="0"/>
              <a:t>tonifican </a:t>
            </a:r>
            <a:r>
              <a:rPr lang="es-ES" sz="2400" dirty="0" smtClean="0"/>
              <a:t>todo el cuerpo de un hombre</a:t>
            </a:r>
            <a:r>
              <a:rPr lang="es-ES" sz="2400" dirty="0" smtClean="0"/>
              <a:t>.</a:t>
            </a:r>
            <a:endParaRPr lang="es-ES" sz="2400" dirty="0" smtClean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149080"/>
            <a:ext cx="4536639" cy="246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486600" cy="4876796"/>
          </a:xfrm>
        </p:spPr>
        <p:txBody>
          <a:bodyPr/>
          <a:lstStyle/>
          <a:p>
            <a:r>
              <a:rPr lang="es-ES" sz="2400" dirty="0" smtClean="0"/>
              <a:t>Diez </a:t>
            </a:r>
            <a:r>
              <a:rPr lang="es-ES" sz="2400" dirty="0" smtClean="0"/>
              <a:t>cosas </a:t>
            </a:r>
            <a:r>
              <a:rPr lang="es-ES" sz="2400" dirty="0" smtClean="0"/>
              <a:t>traen </a:t>
            </a:r>
            <a:r>
              <a:rPr lang="es-ES" sz="2400" dirty="0" smtClean="0"/>
              <a:t>la enfermedad de un hombre de nuevo en una forma severa, es decir, comer carne de res, carne grasa, carne asada, pollo y huevo asado, afeitarse, y comer berro, la leche o el queso, y bañarse.</a:t>
            </a:r>
          </a:p>
          <a:p>
            <a:r>
              <a:rPr lang="es-ES" sz="2400" dirty="0" smtClean="0"/>
              <a:t>Algunos agregan, también frutos secos; y algunos añaden aún más, también pepinos. </a:t>
            </a:r>
            <a:endParaRPr lang="es-ES" sz="2400" dirty="0" smtClean="0"/>
          </a:p>
          <a:p>
            <a:r>
              <a:rPr lang="es-ES" sz="2400" dirty="0" smtClean="0"/>
              <a:t>Se </a:t>
            </a:r>
            <a:r>
              <a:rPr lang="es-ES" sz="2400" dirty="0" smtClean="0"/>
              <a:t>enseñaba en la escuela de R. Ismael: </a:t>
            </a:r>
            <a:endParaRPr lang="es-ES" sz="2400" dirty="0" smtClean="0"/>
          </a:p>
          <a:p>
            <a:r>
              <a:rPr lang="es-ES" sz="2400" dirty="0" smtClean="0"/>
              <a:t>¿</a:t>
            </a:r>
            <a:r>
              <a:rPr lang="es-ES" sz="2400" dirty="0" smtClean="0"/>
              <a:t>Por qué son llamados </a:t>
            </a:r>
            <a:r>
              <a:rPr lang="es-ES" sz="2400" i="1" dirty="0" err="1" smtClean="0"/>
              <a:t>kishshu'im</a:t>
            </a:r>
            <a:r>
              <a:rPr lang="es-ES" sz="2400" dirty="0" smtClean="0"/>
              <a:t> [pepinos]? Debido a que son </a:t>
            </a:r>
            <a:r>
              <a:rPr lang="es-ES" sz="2400" dirty="0" smtClean="0"/>
              <a:t>dolorosos </a:t>
            </a:r>
            <a:r>
              <a:rPr lang="es-ES" sz="2400" dirty="0" smtClean="0"/>
              <a:t>[</a:t>
            </a:r>
            <a:r>
              <a:rPr lang="es-ES" sz="2400" i="1" dirty="0" err="1" smtClean="0"/>
              <a:t>Kashim</a:t>
            </a:r>
            <a:r>
              <a:rPr lang="es-ES" sz="2400" dirty="0" smtClean="0"/>
              <a:t>] para el cuerpo como espadas. ¿Es eso así? Véase, como está escrito: Y el Señor le dijo: Dos naciones hay en tu seno. </a:t>
            </a:r>
            <a:r>
              <a:rPr lang="es-ES" sz="2400" dirty="0" smtClean="0"/>
              <a:t>(Gen. 25:23) No leer </a:t>
            </a:r>
            <a:r>
              <a:rPr lang="es-ES" sz="2400" i="1" dirty="0" err="1" smtClean="0"/>
              <a:t>goyim</a:t>
            </a:r>
            <a:r>
              <a:rPr lang="es-ES" sz="2400" dirty="0" smtClean="0"/>
              <a:t> </a:t>
            </a:r>
            <a:r>
              <a:rPr lang="es-ES" sz="2400" dirty="0" smtClean="0"/>
              <a:t>[naciones], </a:t>
            </a:r>
            <a:r>
              <a:rPr lang="es-ES" sz="2400" dirty="0" smtClean="0"/>
              <a:t>sino </a:t>
            </a:r>
            <a:r>
              <a:rPr lang="es-ES" sz="2400" i="1" dirty="0" err="1" smtClean="0"/>
              <a:t>ge'im</a:t>
            </a:r>
            <a:r>
              <a:rPr lang="es-ES" sz="2400" dirty="0" smtClean="0"/>
              <a:t> </a:t>
            </a:r>
            <a:r>
              <a:rPr lang="es-ES" sz="2400" dirty="0" smtClean="0"/>
              <a:t>[señores], </a:t>
            </a:r>
            <a:endParaRPr lang="es-E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030216" cy="4876796"/>
          </a:xfrm>
        </p:spPr>
        <p:txBody>
          <a:bodyPr/>
          <a:lstStyle/>
          <a:p>
            <a:r>
              <a:rPr lang="es-ES" sz="2400" dirty="0" smtClean="0"/>
              <a:t>y </a:t>
            </a:r>
            <a:r>
              <a:rPr lang="es-ES" sz="2400" dirty="0" smtClean="0"/>
              <a:t>Rab </a:t>
            </a:r>
            <a:r>
              <a:rPr lang="es-ES" sz="2400" dirty="0" err="1" smtClean="0"/>
              <a:t>Judah</a:t>
            </a:r>
            <a:r>
              <a:rPr lang="es-ES" sz="2400" dirty="0" smtClean="0"/>
              <a:t> dijo en nombre de Rab: Son Antonino y </a:t>
            </a:r>
            <a:r>
              <a:rPr lang="es-ES" sz="2400" dirty="0" err="1" smtClean="0"/>
              <a:t>Rabbi</a:t>
            </a:r>
            <a:r>
              <a:rPr lang="es-ES" sz="2400" dirty="0" smtClean="0"/>
              <a:t>, en cuya </a:t>
            </a:r>
            <a:r>
              <a:rPr lang="es-ES" sz="2400" dirty="0" smtClean="0"/>
              <a:t>mesa no faltaba tampoco rábano, lechuga o pepino, ya sea en verano o en invierno! </a:t>
            </a:r>
            <a:r>
              <a:rPr lang="es-ES" sz="2400" dirty="0" smtClean="0"/>
              <a:t>- </a:t>
            </a:r>
            <a:r>
              <a:rPr lang="es-ES" sz="2400" dirty="0" smtClean="0"/>
              <a:t>No hay contradicción; la antigua declaración habla de </a:t>
            </a:r>
            <a:r>
              <a:rPr lang="es-ES" sz="2400" dirty="0" smtClean="0"/>
              <a:t>los </a:t>
            </a:r>
            <a:r>
              <a:rPr lang="es-ES" sz="2400" dirty="0" smtClean="0"/>
              <a:t>grandes, el último de los pequeños.</a:t>
            </a:r>
          </a:p>
        </p:txBody>
      </p:sp>
      <p:pic>
        <p:nvPicPr>
          <p:cNvPr id="4098" name="Picture 2" descr="http://www.reynolds.com.mx/wp-content/uploads/2015/02/assets-recetas-170215-T1MAR-bnr-destacada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2852936"/>
            <a:ext cx="3700409" cy="266429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304796"/>
            <a:ext cx="7772400" cy="1470026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1989" y="1447796"/>
            <a:ext cx="7796210" cy="47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457200"/>
            <a:ext cx="3209928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609603" y="1981203"/>
            <a:ext cx="7924803" cy="4419596"/>
          </a:xfrm>
          <a:ln w="9528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Torah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Talmud, Jewish Concepts, Wikipedia, Kabbalah Online, Zohar, Rambán, Rashí, Maimonides, Bereshit con Rashí, El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Jumash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</a:t>
            </a:r>
            <a:endParaRPr lang="sv-SE" sz="2000" dirty="0">
              <a:solidFill>
                <a:srgbClr val="000000"/>
              </a:solidFill>
              <a:latin typeface="Calibri" pitchFamily="34"/>
            </a:endParaRPr>
          </a:p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 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Derechos Reservados Shalom Haverim Org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  <a:hlinkClick r:id="rId4"/>
              </a:rPr>
              <a:t>http://www.shalomhaverim.org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Director: -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ELIYAHU BAYONA BEN YOSEF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/>
              </a:rPr>
              <a:t>22 </a:t>
            </a:r>
            <a:r>
              <a:rPr lang="es-CO" sz="1800" dirty="0" smtClean="0">
                <a:latin typeface="Calibri" pitchFamily="34"/>
              </a:rPr>
              <a:t>de Tevet 5776 </a:t>
            </a:r>
            <a:r>
              <a:rPr lang="es-CO" sz="1800" dirty="0">
                <a:latin typeface="Calibri" pitchFamily="34"/>
              </a:rPr>
              <a:t>– </a:t>
            </a:r>
            <a:r>
              <a:rPr lang="es-CO" sz="1800" dirty="0" smtClean="0">
                <a:latin typeface="Calibri" pitchFamily="34"/>
              </a:rPr>
              <a:t>3 de Enero, 2016- </a:t>
            </a:r>
            <a:r>
              <a:rPr lang="es-CO" sz="1800" dirty="0">
                <a:latin typeface="Calibri" pitchFamily="34"/>
              </a:rPr>
              <a:t>Monsey New </a:t>
            </a:r>
            <a:r>
              <a:rPr lang="es-CO" sz="1800" dirty="0" smtClean="0">
                <a:latin typeface="Calibri" pitchFamily="34"/>
              </a:rPr>
              <a:t>York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endParaRPr lang="es-CO" sz="1800" dirty="0" smtClean="0">
              <a:latin typeface="Calibri" pitchFamily="34"/>
            </a:endParaRP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endParaRPr lang="en-US" sz="1800" dirty="0">
              <a:latin typeface="Calibri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98599</TotalTime>
  <Words>1325</Words>
  <Application>Microsoft Office PowerPoint</Application>
  <PresentationFormat>Presentación en pantalla (4:3)</PresentationFormat>
  <Paragraphs>143</Paragraphs>
  <Slides>24</Slides>
  <Notes>22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Office Theme</vt:lpstr>
      <vt:lpstr>Diapositiva 1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Diapositiva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3158</cp:revision>
  <dcterms:created xsi:type="dcterms:W3CDTF">2013-10-13T19:31:46Z</dcterms:created>
  <dcterms:modified xsi:type="dcterms:W3CDTF">2016-01-04T17:35:29Z</dcterms:modified>
</cp:coreProperties>
</file>