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55" r:id="rId3"/>
    <p:sldId id="309" r:id="rId4"/>
    <p:sldId id="337" r:id="rId5"/>
    <p:sldId id="356" r:id="rId6"/>
    <p:sldId id="338" r:id="rId7"/>
    <p:sldId id="357" r:id="rId8"/>
    <p:sldId id="310" r:id="rId9"/>
    <p:sldId id="358" r:id="rId10"/>
    <p:sldId id="311" r:id="rId11"/>
    <p:sldId id="359" r:id="rId12"/>
    <p:sldId id="339" r:id="rId13"/>
    <p:sldId id="360" r:id="rId14"/>
    <p:sldId id="340" r:id="rId15"/>
    <p:sldId id="361" r:id="rId16"/>
    <p:sldId id="312" r:id="rId17"/>
    <p:sldId id="362" r:id="rId18"/>
    <p:sldId id="341" r:id="rId19"/>
    <p:sldId id="28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9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FA9B7E1-BCDB-4C29-8F49-0FED6E511747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D3CBB4C-8332-4793-8DE2-2BBF7EEEF385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48E6B8-5F83-431E-84E2-D69185D517F9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37E1F8-20AF-4B9E-9996-E520E38C4D29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09DDBD-CBCD-49D8-8B59-E383DC9E3779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483393-5255-4AFC-AFEB-8B6B739D37F7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4AEFA6-9198-4DCB-A241-F6411C4EF9AB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B75AB1-1EF2-454D-8E5B-187CBCAC199D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B307E9-B354-4D2A-AD61-BE17EE72B923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8826A5-403E-4233-9458-EADDF31091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F02040-AD2A-46E9-B88A-2C96B4EC7399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115CA4-5387-4007-838D-A4CC8C1A153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ED1F7A-697F-4A27-B706-BE8F7C30F067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0C8858-18E1-4FF7-9594-679BD338E02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3572CF-D765-4061-90A8-41F999E5607E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02D127-D157-4D25-ADAC-2FA4628E5A76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5824AF-3837-4C30-B703-53A66C70A65C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A9E155-0B4A-4B45-B51F-60FBF7A0A106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BF0FE2-21FF-41D3-8021-9A9D86742B6C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70772A-40AA-4E66-B312-842AF1CBDF9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021C15-0650-42C1-9F50-3EF4D5826771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13CD03-DE87-43EB-BDFF-3DC305214EA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8BC904-7F1B-45FC-8BE4-DFA1DBD0D033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4E070-B545-4C01-A1AA-DD5C1AF31F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68D380D-56B8-45F6-8AB0-E5A8811FA0B2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B9127AB-26B7-46BC-9F91-6B07347F97D8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Clase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# 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88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Interpretación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 los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Sueños</a:t>
            </a:r>
            <a:endParaRPr lang="en-US" sz="2400" b="0" i="0" u="none" strike="noStrike" kern="1200" cap="none" spc="0" baseline="0" dirty="0" smtClean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lvl="0" algn="ctr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 err="1" smtClean="0">
                <a:solidFill>
                  <a:srgbClr val="000000"/>
                </a:solidFill>
                <a:latin typeface="Calibri" pitchFamily="34"/>
                <a:cs typeface="Arial"/>
              </a:rPr>
              <a:t>Soñar</a:t>
            </a:r>
            <a:r>
              <a:rPr lang="en-US" sz="24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 con Ríos, Aves, Ollas</a:t>
            </a:r>
          </a:p>
          <a:p>
            <a:pPr lvl="0" algn="ctr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SERIE </a:t>
            </a:r>
            <a:r>
              <a:rPr lang="en-US" sz="20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4 – </a:t>
            </a:r>
            <a:endParaRPr lang="es-CO" sz="2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 dirty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14192" cy="4876796"/>
          </a:xfrm>
        </p:spPr>
        <p:txBody>
          <a:bodyPr/>
          <a:lstStyle/>
          <a:p>
            <a:r>
              <a:rPr lang="es-CO" sz="2400" dirty="0" smtClean="0"/>
              <a:t>Dice la Gemará en Berajot 55b</a:t>
            </a:r>
            <a:endParaRPr lang="en-US" sz="2400" dirty="0" smtClean="0"/>
          </a:p>
          <a:p>
            <a:r>
              <a:rPr lang="es-ES" sz="2400" dirty="0" smtClean="0"/>
              <a:t>R. Janina dijo: Si uno ve un pozo en un sueño, contemplará la paz, ya que dice: Y los siervos de Isaac cavaron en el valle, y hallaron allí un pozo de aguas vivas. –Génesis 26:19</a:t>
            </a:r>
          </a:p>
          <a:p>
            <a:r>
              <a:rPr lang="es-ES" sz="2400" dirty="0" smtClean="0"/>
              <a:t> </a:t>
            </a:r>
          </a:p>
        </p:txBody>
      </p:sp>
      <p:pic>
        <p:nvPicPr>
          <p:cNvPr id="2050" name="Picture 2" descr="http://rockymountpeacemakers.org/website/wp-content/uploads/2014/07/we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492896"/>
            <a:ext cx="3618384" cy="27137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102224" cy="4876796"/>
          </a:xfrm>
        </p:spPr>
        <p:txBody>
          <a:bodyPr/>
          <a:lstStyle/>
          <a:p>
            <a:r>
              <a:rPr lang="es-ES" sz="2400" dirty="0" smtClean="0"/>
              <a:t>  R. Natán dijo: Él encontrará la Torá, ya que dice, el que me encuentra, hallará la vida –Proverbios 8:35. y está escrito aquí, un pozo de aguas vivas. </a:t>
            </a:r>
          </a:p>
          <a:p>
            <a:r>
              <a:rPr lang="es-ES" sz="2400" dirty="0" smtClean="0"/>
              <a:t>Raba dijo: Significa literalmente la vida.</a:t>
            </a:r>
          </a:p>
          <a:p>
            <a:r>
              <a:rPr lang="es-ES" sz="2400" dirty="0" smtClean="0"/>
              <a:t>Rab </a:t>
            </a:r>
            <a:r>
              <a:rPr lang="es-ES" sz="2400" dirty="0" err="1" smtClean="0"/>
              <a:t>Hanán</a:t>
            </a:r>
            <a:r>
              <a:rPr lang="es-ES" sz="2400" dirty="0" smtClean="0"/>
              <a:t> dijo : Hay tres (tipos de sueños que significan] paz, vale decir, cerca de un río, un pájaro, y una olla. </a:t>
            </a:r>
          </a:p>
        </p:txBody>
      </p:sp>
      <p:pic>
        <p:nvPicPr>
          <p:cNvPr id="48130" name="Picture 2" descr="http://assets.messianicbible.com/wp-content/uploads/2013/09/672-Children-Playing-in-the-Pool-of-Siloam-600x534.jpg?3ea0f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700808"/>
            <a:ext cx="3640854" cy="324036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5076056" y="515719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La alberca de </a:t>
            </a:r>
            <a:r>
              <a:rPr lang="es-CO" dirty="0" err="1" smtClean="0"/>
              <a:t>Shiloah</a:t>
            </a:r>
            <a:r>
              <a:rPr lang="es-CO" dirty="0" smtClean="0"/>
              <a:t>, Mayim Jayim</a:t>
            </a:r>
            <a:endParaRPr lang="es-CO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14192" cy="4876796"/>
          </a:xfrm>
        </p:spPr>
        <p:txBody>
          <a:bodyPr/>
          <a:lstStyle/>
          <a:p>
            <a:r>
              <a:rPr lang="es-ES" sz="2400" dirty="0" smtClean="0"/>
              <a:t>'El río', porque está escrito: He aquí que yo extiendo sobre ella paz como un río. Isaías 66:12 </a:t>
            </a:r>
            <a:r>
              <a:rPr lang="es-ES" sz="2400" dirty="0" smtClean="0">
                <a:solidFill>
                  <a:srgbClr val="FF0000"/>
                </a:solidFill>
              </a:rPr>
              <a:t>*</a:t>
            </a:r>
          </a:p>
          <a:p>
            <a:r>
              <a:rPr lang="es-ES" sz="2400" b="1" i="1" dirty="0" smtClean="0"/>
              <a:t>“Ki </a:t>
            </a:r>
            <a:r>
              <a:rPr lang="es-ES" sz="2400" b="1" i="1" dirty="0" err="1" smtClean="0"/>
              <a:t>koh</a:t>
            </a:r>
            <a:r>
              <a:rPr lang="es-ES" sz="2400" b="1" i="1" dirty="0" smtClean="0"/>
              <a:t> amar Adonai </a:t>
            </a:r>
            <a:r>
              <a:rPr lang="es-ES" sz="2400" b="1" i="1" dirty="0" err="1" smtClean="0"/>
              <a:t>hinení</a:t>
            </a:r>
            <a:r>
              <a:rPr lang="es-ES" sz="2400" b="1" i="1" dirty="0" smtClean="0"/>
              <a:t> noté </a:t>
            </a:r>
            <a:r>
              <a:rPr lang="es-ES" sz="2400" b="1" i="1" dirty="0" err="1" smtClean="0"/>
              <a:t>eleha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kenahar</a:t>
            </a:r>
            <a:r>
              <a:rPr lang="es-ES" sz="2400" b="1" i="1" dirty="0" smtClean="0"/>
              <a:t> shalom </a:t>
            </a:r>
            <a:r>
              <a:rPr lang="es-ES" sz="2400" b="1" i="1" dirty="0" err="1" smtClean="0"/>
              <a:t>ukenajal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shotef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kevod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goyim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vinaqtem</a:t>
            </a:r>
            <a:r>
              <a:rPr lang="es-ES" sz="2400" b="1" i="1" dirty="0" smtClean="0"/>
              <a:t> al </a:t>
            </a:r>
            <a:r>
              <a:rPr lang="es-ES" sz="2400" b="1" i="1" dirty="0" err="1" smtClean="0"/>
              <a:t>tzad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tinaseú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ve’al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birkayim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teshaoshaú</a:t>
            </a:r>
            <a:r>
              <a:rPr lang="es-ES" sz="2400" b="1" i="1" dirty="0" smtClean="0"/>
              <a:t>”</a:t>
            </a:r>
          </a:p>
        </p:txBody>
      </p:sp>
      <p:pic>
        <p:nvPicPr>
          <p:cNvPr id="38914" name="Picture 2" descr="http://www.mayimhayim.org/Book%20Store/Graphics/waterfall.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204864"/>
            <a:ext cx="3936437" cy="29523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14192" cy="4876796"/>
          </a:xfrm>
        </p:spPr>
        <p:txBody>
          <a:bodyPr/>
          <a:lstStyle/>
          <a:p>
            <a:r>
              <a:rPr lang="es-ES" sz="2400" dirty="0" smtClean="0"/>
              <a:t>‘Un ave’ porque esta escrito: Como las aves que revolotean así estará el Señor de los Ejércitos protegiendo a Jerusalén. Isaías 31:5- </a:t>
            </a:r>
            <a:r>
              <a:rPr lang="es-ES" sz="2400" dirty="0" smtClean="0">
                <a:solidFill>
                  <a:srgbClr val="FF0000"/>
                </a:solidFill>
              </a:rPr>
              <a:t>**</a:t>
            </a:r>
          </a:p>
          <a:p>
            <a:r>
              <a:rPr lang="es-ES" sz="2400" b="1" i="1" dirty="0" smtClean="0"/>
              <a:t>“</a:t>
            </a:r>
            <a:r>
              <a:rPr lang="es-ES" sz="2400" b="1" i="1" dirty="0" err="1" smtClean="0"/>
              <a:t>Ketsiporim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apot</a:t>
            </a:r>
            <a:r>
              <a:rPr lang="es-ES" sz="2400" b="1" i="1" dirty="0" smtClean="0"/>
              <a:t> ken </a:t>
            </a:r>
            <a:r>
              <a:rPr lang="es-ES" sz="2400" b="1" i="1" dirty="0" err="1" smtClean="0"/>
              <a:t>yaguén</a:t>
            </a:r>
            <a:r>
              <a:rPr lang="es-ES" sz="2400" b="1" i="1" dirty="0" smtClean="0"/>
              <a:t> Adonai </a:t>
            </a:r>
            <a:r>
              <a:rPr lang="es-ES" sz="2400" b="1" i="1" dirty="0" err="1" smtClean="0"/>
              <a:t>Tzevaot</a:t>
            </a:r>
            <a:r>
              <a:rPr lang="es-ES" sz="2400" b="1" i="1" dirty="0" smtClean="0"/>
              <a:t> al </a:t>
            </a:r>
            <a:r>
              <a:rPr lang="es-ES" sz="2400" b="1" i="1" dirty="0" err="1" smtClean="0"/>
              <a:t>Yerushalaim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ganon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vehitzil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pasoah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vehimlit</a:t>
            </a:r>
            <a:r>
              <a:rPr lang="es-ES" sz="2400" b="1" i="1" dirty="0" smtClean="0"/>
              <a:t>” </a:t>
            </a:r>
          </a:p>
          <a:p>
            <a:r>
              <a:rPr lang="es-ES" sz="2400" dirty="0" smtClean="0"/>
              <a:t> </a:t>
            </a:r>
            <a:endParaRPr lang="es-CO" sz="2400" dirty="0" smtClean="0"/>
          </a:p>
        </p:txBody>
      </p:sp>
      <p:pic>
        <p:nvPicPr>
          <p:cNvPr id="64514" name="Picture 2" descr="https://upload.wikimedia.org/wikipedia/commons/8/89/India_Dov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348880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dirty="0" smtClean="0"/>
              <a:t>'La Olla' porque está escrito, Señor, Tú establecerás la paz para nosotros.</a:t>
            </a:r>
          </a:p>
          <a:p>
            <a:r>
              <a:rPr lang="es-ES" sz="2400" b="1" i="1" dirty="0" smtClean="0"/>
              <a:t>“Adonai </a:t>
            </a:r>
            <a:r>
              <a:rPr lang="es-ES" sz="2400" b="1" i="1" dirty="0" err="1" smtClean="0"/>
              <a:t>tishpot</a:t>
            </a:r>
            <a:r>
              <a:rPr lang="es-ES" sz="2400" b="1" i="1" dirty="0" smtClean="0"/>
              <a:t> shalom </a:t>
            </a:r>
            <a:r>
              <a:rPr lang="es-ES" sz="2400" b="1" i="1" dirty="0" err="1" smtClean="0"/>
              <a:t>lanu</a:t>
            </a:r>
            <a:r>
              <a:rPr lang="es-ES" sz="2400" b="1" i="1" dirty="0" smtClean="0"/>
              <a:t> ki </a:t>
            </a:r>
            <a:r>
              <a:rPr lang="es-ES" sz="2400" b="1" i="1" dirty="0" err="1" smtClean="0"/>
              <a:t>gam</a:t>
            </a:r>
            <a:r>
              <a:rPr lang="es-ES" sz="2400" b="1" i="1" dirty="0" smtClean="0"/>
              <a:t> kal </a:t>
            </a:r>
            <a:r>
              <a:rPr lang="es-ES" sz="2400" b="1" i="1" dirty="0" err="1" smtClean="0"/>
              <a:t>ma’asenu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pa’alta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lanu</a:t>
            </a:r>
            <a:r>
              <a:rPr lang="es-ES" sz="2400" b="1" i="1" dirty="0" smtClean="0"/>
              <a:t>”</a:t>
            </a:r>
          </a:p>
          <a:p>
            <a:r>
              <a:rPr lang="es-ES" sz="2400" dirty="0" smtClean="0"/>
              <a:t>En Hebreo ‘Tishpot’ que también es usado cuando se coloca una olla sobre el fuego. Isaías 26:12</a:t>
            </a:r>
          </a:p>
          <a:p>
            <a:r>
              <a:rPr lang="es-ES" sz="2400" dirty="0" smtClean="0"/>
              <a:t> </a:t>
            </a:r>
            <a:endParaRPr lang="es-CO" sz="2400" b="1" i="1" dirty="0" smtClean="0"/>
          </a:p>
        </p:txBody>
      </p:sp>
      <p:pic>
        <p:nvPicPr>
          <p:cNvPr id="36866" name="Picture 2" descr="https://upload.wikimedia.org/wikipedia/commons/b/b8/A_depiction_of_mud_pot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276872"/>
            <a:ext cx="3720413" cy="279031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dirty="0" smtClean="0"/>
              <a:t>Dijo R. Janina: Pero esto se ha dicho de una olla en la que no hay carne, [es que dice]: Se cortan en trozos, como para el caldero y como carnes dentro de la olla. </a:t>
            </a:r>
            <a:r>
              <a:rPr lang="es-ES" sz="2400" dirty="0" err="1" smtClean="0"/>
              <a:t>Mijá</a:t>
            </a:r>
            <a:r>
              <a:rPr lang="es-ES" sz="2400" dirty="0" smtClean="0"/>
              <a:t> 3:3</a:t>
            </a:r>
          </a:p>
          <a:p>
            <a:r>
              <a:rPr lang="es-ES" sz="2400" b="1" i="1" dirty="0" smtClean="0"/>
              <a:t>“Va-asher </a:t>
            </a:r>
            <a:r>
              <a:rPr lang="es-ES" sz="2400" b="1" i="1" dirty="0" err="1" smtClean="0"/>
              <a:t>akelu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she-er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amí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veoram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mealehem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hifshitu</a:t>
            </a:r>
            <a:r>
              <a:rPr lang="es-ES" sz="2400" b="1" i="1" dirty="0" smtClean="0"/>
              <a:t> ve’et </a:t>
            </a:r>
            <a:r>
              <a:rPr lang="es-ES" sz="2400" b="1" i="1" dirty="0" err="1" smtClean="0"/>
              <a:t>atzmotehem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pitzehu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ufarshu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ka’asher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basir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ukbasar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betok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kalajat</a:t>
            </a:r>
            <a:r>
              <a:rPr lang="es-ES" sz="2400" b="1" i="1" dirty="0" smtClean="0"/>
              <a:t>”</a:t>
            </a:r>
            <a:endParaRPr lang="es-CO" sz="2400" b="1" i="1" dirty="0" smtClean="0"/>
          </a:p>
        </p:txBody>
      </p:sp>
      <p:pic>
        <p:nvPicPr>
          <p:cNvPr id="66562" name="Picture 2" descr="http://static.oprah.com/images/201111/orig/201111-orig-crock-pot-600x4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204864"/>
            <a:ext cx="3679240" cy="25202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4606280" cy="4876796"/>
          </a:xfrm>
        </p:spPr>
        <p:txBody>
          <a:bodyPr/>
          <a:lstStyle/>
          <a:p>
            <a:r>
              <a:rPr lang="es-ES" sz="2400" dirty="0" smtClean="0"/>
              <a:t>R. Joshua b. Leví dijo: Si uno ve el río en sus sueños, uno debe erguirse y decir : He aquí que yo extiendo la paz a ella como un río, -Isaías 66:12 </a:t>
            </a:r>
            <a:r>
              <a:rPr lang="es-ES" sz="2400" dirty="0" smtClean="0">
                <a:solidFill>
                  <a:srgbClr val="FF0000"/>
                </a:solidFill>
              </a:rPr>
              <a:t>*</a:t>
            </a:r>
            <a:r>
              <a:rPr lang="es-ES" sz="2400" dirty="0" smtClean="0"/>
              <a:t>- antes de que otro verso se le ocurra, es decir, “porque el sufrimiento vendrá como un río”. –Isaías 59:19 </a:t>
            </a:r>
          </a:p>
          <a:p>
            <a:r>
              <a:rPr lang="es-ES" sz="2400" b="1" i="1" dirty="0" smtClean="0"/>
              <a:t>“</a:t>
            </a:r>
            <a:r>
              <a:rPr lang="es-ES" sz="2400" b="1" i="1" dirty="0" err="1" smtClean="0"/>
              <a:t>Veyiru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mima’arab</a:t>
            </a:r>
            <a:r>
              <a:rPr lang="es-ES" sz="2400" b="1" i="1" dirty="0" smtClean="0"/>
              <a:t> et shem Adonai </a:t>
            </a:r>
            <a:r>
              <a:rPr lang="es-ES" sz="2400" b="1" i="1" dirty="0" err="1" smtClean="0"/>
              <a:t>umimishráh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shemesh</a:t>
            </a:r>
            <a:r>
              <a:rPr lang="es-ES" sz="2400" b="1" i="1" dirty="0" smtClean="0"/>
              <a:t> et </a:t>
            </a:r>
            <a:r>
              <a:rPr lang="es-ES" sz="2400" b="1" i="1" dirty="0" err="1" smtClean="0"/>
              <a:t>kebodó</a:t>
            </a:r>
            <a:r>
              <a:rPr lang="es-ES" sz="2400" b="1" i="1" dirty="0" smtClean="0"/>
              <a:t> ki </a:t>
            </a:r>
            <a:r>
              <a:rPr lang="es-ES" sz="2400" b="1" i="1" dirty="0" err="1" smtClean="0"/>
              <a:t>yabó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kanahar</a:t>
            </a:r>
            <a:r>
              <a:rPr lang="es-ES" sz="2400" b="1" i="1" dirty="0" smtClean="0"/>
              <a:t> tzar </a:t>
            </a:r>
            <a:r>
              <a:rPr lang="es-ES" sz="2400" b="1" i="1" dirty="0" err="1" smtClean="0"/>
              <a:t>ruah</a:t>
            </a:r>
            <a:r>
              <a:rPr lang="es-ES" sz="2400" b="1" i="1" dirty="0" smtClean="0"/>
              <a:t> Adonai </a:t>
            </a:r>
            <a:r>
              <a:rPr lang="es-ES" sz="2400" b="1" i="1" dirty="0" err="1" smtClean="0"/>
              <a:t>nosesah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bo</a:t>
            </a:r>
            <a:r>
              <a:rPr lang="es-ES" sz="2400" b="1" i="1" dirty="0" smtClean="0"/>
              <a:t>”</a:t>
            </a:r>
          </a:p>
        </p:txBody>
      </p:sp>
      <p:pic>
        <p:nvPicPr>
          <p:cNvPr id="46082" name="Picture 2" descr="https://upload.wikimedia.org/wikipedia/commons/thumb/9/93/Gradefes_-_rio_Esla.jpg/280px-Gradefes_-_rio_Es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348880"/>
            <a:ext cx="3264361" cy="2448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dirty="0" smtClean="0"/>
              <a:t>Si uno sueña con un pájaro uno debe levantarse y decir: “Como las aves vuelan así el Señor de los Ejércitos protegerá a…” –Isaías 31:5 </a:t>
            </a:r>
            <a:r>
              <a:rPr lang="es-ES" sz="2400" dirty="0" smtClean="0">
                <a:solidFill>
                  <a:srgbClr val="FF0000"/>
                </a:solidFill>
              </a:rPr>
              <a:t>**</a:t>
            </a:r>
            <a:r>
              <a:rPr lang="es-ES" sz="2400" dirty="0" smtClean="0"/>
              <a:t>- antes de que otro verso se le ocurra, a saber, “Como un pájaro que se va de su nido, así es un hombre que se va de su lugar”. –Proverbios 27:8</a:t>
            </a:r>
            <a:endParaRPr lang="es-CO" sz="2400" dirty="0" smtClean="0"/>
          </a:p>
        </p:txBody>
      </p:sp>
      <p:pic>
        <p:nvPicPr>
          <p:cNvPr id="68610" name="Picture 2" descr="http://curiosidades.batanga.com/sites/curiosidades.batanga.com/files/Por-que-vuelan-las-aves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204864"/>
            <a:ext cx="3888431" cy="25922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dirty="0" smtClean="0"/>
              <a:t>Si uno ve la olla en sus sueños, debe levantarse y decir: “Señor Tu establecerás [</a:t>
            </a:r>
            <a:r>
              <a:rPr lang="es-ES" sz="2400" dirty="0" err="1" smtClean="0"/>
              <a:t>tishpoth</a:t>
            </a:r>
            <a:r>
              <a:rPr lang="es-ES" sz="2400" dirty="0" smtClean="0"/>
              <a:t>] la paz para nosotros” –Isa. 46:12-, antes de que otro verso se le ocurra, a saber, “Pon una olla, ponla, y echa también en ella agua”. Ezequiel 24:3 </a:t>
            </a:r>
          </a:p>
          <a:p>
            <a:r>
              <a:rPr lang="es-ES" sz="2400" b="1" i="1" dirty="0" smtClean="0"/>
              <a:t>“…</a:t>
            </a:r>
            <a:r>
              <a:rPr lang="es-ES" sz="2400" b="1" i="1" dirty="0" err="1" smtClean="0"/>
              <a:t>shepot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hasir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shepot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vegam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yetzoq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máyim</a:t>
            </a:r>
            <a:r>
              <a:rPr lang="es-ES" sz="2400" b="1" i="1" dirty="0" smtClean="0"/>
              <a:t>”</a:t>
            </a:r>
          </a:p>
        </p:txBody>
      </p:sp>
      <p:pic>
        <p:nvPicPr>
          <p:cNvPr id="44034" name="Picture 2" descr="http://elproferoberto.com/wp-content/uploads/2012/08/olla-podrid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132856"/>
            <a:ext cx="2286000" cy="304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dirty="0" smtClean="0"/>
              <a:t>Si uno ve las uvas en su sueño, él debe levantarse y decir: “He encontrado a Israel como uvas en el desierto”, -</a:t>
            </a:r>
            <a:r>
              <a:rPr lang="es-ES" sz="2400" dirty="0" err="1" smtClean="0"/>
              <a:t>Hoshea</a:t>
            </a:r>
            <a:r>
              <a:rPr lang="es-ES" sz="2400" dirty="0" smtClean="0"/>
              <a:t> 9:10-</a:t>
            </a:r>
          </a:p>
          <a:p>
            <a:r>
              <a:rPr lang="es-ES" sz="2400" b="1" i="1" dirty="0" smtClean="0"/>
              <a:t>“</a:t>
            </a:r>
            <a:r>
              <a:rPr lang="es-ES" sz="2400" b="1" i="1" dirty="0" err="1" smtClean="0"/>
              <a:t>Ka’anabim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bamidbar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masati</a:t>
            </a:r>
            <a:r>
              <a:rPr lang="es-ES" sz="2400" b="1" i="1" dirty="0" smtClean="0"/>
              <a:t> Yisrael </a:t>
            </a:r>
            <a:r>
              <a:rPr lang="es-ES" sz="2400" b="1" i="1" dirty="0" err="1" smtClean="0"/>
              <a:t>kebikurá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bitena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bereshita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raíti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abotekem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hema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baú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ba’al</a:t>
            </a:r>
            <a:r>
              <a:rPr lang="es-ES" sz="2400" b="1" i="1" dirty="0" smtClean="0"/>
              <a:t> peor </a:t>
            </a:r>
            <a:r>
              <a:rPr lang="es-ES" sz="2400" b="1" i="1" dirty="0" err="1" smtClean="0"/>
              <a:t>vayinaseru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laboset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vayihyu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shiqutzim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keahabam</a:t>
            </a:r>
            <a:r>
              <a:rPr lang="es-ES" sz="2400" b="1" i="1" dirty="0" smtClean="0"/>
              <a:t>.”</a:t>
            </a:r>
          </a:p>
        </p:txBody>
      </p:sp>
      <p:pic>
        <p:nvPicPr>
          <p:cNvPr id="70658" name="Picture 2" descr="http://nutricion.nichese.com/nutri-gif/uv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132856"/>
            <a:ext cx="3686175" cy="29527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86200" cy="4876796"/>
          </a:xfrm>
        </p:spPr>
        <p:txBody>
          <a:bodyPr/>
          <a:lstStyle/>
          <a:p>
            <a:r>
              <a:rPr lang="es-ES" sz="2400" dirty="0" smtClean="0"/>
              <a:t>antes de que otro verso ocurra para él, y diga, “sus uvas son uvas ponzoñosas ...” -Deuteronomio 32:32</a:t>
            </a:r>
          </a:p>
          <a:p>
            <a:r>
              <a:rPr lang="es-ES" sz="2400" i="1" dirty="0" smtClean="0"/>
              <a:t>“</a:t>
            </a:r>
            <a:r>
              <a:rPr lang="en-US" sz="2400" b="1" i="1" dirty="0" smtClean="0"/>
              <a:t>Ki-</a:t>
            </a:r>
            <a:r>
              <a:rPr lang="en-US" sz="2400" b="1" i="1" dirty="0" err="1" smtClean="0"/>
              <a:t>migefen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Sdom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gafnam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umishadmot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Amorah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anavemo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invey-rosh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ashkelot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merorot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lamo</a:t>
            </a:r>
            <a:r>
              <a:rPr lang="en-US" sz="2400" b="1" i="1" dirty="0" smtClean="0"/>
              <a:t>.”</a:t>
            </a:r>
            <a:r>
              <a:rPr lang="es-ES" sz="2400" i="1" dirty="0" smtClean="0"/>
              <a:t> </a:t>
            </a:r>
          </a:p>
        </p:txBody>
      </p:sp>
      <p:pic>
        <p:nvPicPr>
          <p:cNvPr id="34818" name="Picture 2" descr="http://semanariouniversidad.ucr.cr/wp-content/uploads/P-84-Vid4-300x1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204864"/>
            <a:ext cx="2857500" cy="18954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86200" cy="4876796"/>
          </a:xfrm>
        </p:spPr>
        <p:txBody>
          <a:bodyPr/>
          <a:lstStyle/>
          <a:p>
            <a:r>
              <a:rPr lang="es-ES" sz="2400" dirty="0" smtClean="0"/>
              <a:t>Si uno sueña con una montaña, se debe levantar y decir : “Cuán hermosos son sobre los montes los pies del mensajero de buenas nuevas,” -Isaías 52:7- </a:t>
            </a:r>
          </a:p>
          <a:p>
            <a:r>
              <a:rPr lang="es-ES" sz="2400" b="1" i="1" dirty="0" smtClean="0"/>
              <a:t>“</a:t>
            </a:r>
            <a:r>
              <a:rPr lang="es-ES" sz="2400" b="1" i="1" dirty="0" err="1" smtClean="0"/>
              <a:t>mah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navu</a:t>
            </a:r>
            <a:r>
              <a:rPr lang="es-ES" sz="2400" b="1" i="1" dirty="0" smtClean="0"/>
              <a:t> al </a:t>
            </a:r>
            <a:r>
              <a:rPr lang="es-ES" sz="2400" b="1" i="1" dirty="0" err="1" smtClean="0"/>
              <a:t>heharim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ragle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mebasermasmia</a:t>
            </a:r>
            <a:r>
              <a:rPr lang="es-ES" sz="2400" b="1" i="1" dirty="0" smtClean="0"/>
              <a:t> shalom </a:t>
            </a:r>
            <a:r>
              <a:rPr lang="es-ES" sz="2400" b="1" i="1" dirty="0" err="1" smtClean="0"/>
              <a:t>mebaser</a:t>
            </a:r>
            <a:r>
              <a:rPr lang="es-ES" sz="2400" b="1" i="1" dirty="0" smtClean="0"/>
              <a:t> tov </a:t>
            </a:r>
            <a:r>
              <a:rPr lang="es-ES" sz="2400" b="1" i="1" dirty="0" err="1" smtClean="0"/>
              <a:t>masmia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yeshuá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omer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letziyón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malak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elohayik</a:t>
            </a:r>
            <a:r>
              <a:rPr lang="es-ES" sz="2400" b="1" i="1" dirty="0" smtClean="0"/>
              <a:t>”</a:t>
            </a:r>
          </a:p>
          <a:p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72706" name="AutoShape 2" descr="data:image/jpeg;base64,/9j/4AAQSkZJRgABAQAAAQABAAD/2wCEAAkGBxQTEhUUExQVFhUXGBwaGBgYGBwgHBodHhocGBwbHBwZHCggHiAlHRwdIjEhJSkrLi4uGB8zODMsNygtLisBCgoKDg0OGhAQGywkICQsLCwsLCwsLCwsLCwsLCwsLCwsLCwsLCwsLCwsLCwsLCwsLCwsLCwsLCwsLCwsLCwsLP/AABEIAKkBKwMBIgACEQEDEQH/xAAcAAACAwEBAQEAAAAAAAAAAAAEBQIDBgEHAAj/xABCEAABAgQEAwUGBAUDAwQDAAABAhEAAyExBBJBUQUiYQZxgZGxEzKhwdHwFEJS4SMzcrLxB2KCFUNzRJLC0hYkNP/EABkBAAMBAQEAAAAAAAAAAAAAAAABAgMEBf/EACURAAICAgIDAAICAwAAAAAAAAABAhEDIRIxE0FRBCJhoRSBkf/aAAwDAQACEQMRAD8ATJQRrBkgZqEh9zGm4v2Y9iFqRmIS2ZKkk076QdwrCSMTLCRhlpLe+h2oWd1UuPWOjyxq0Y8XdGRRIyvWLOF4ZLkqOXan3T6xsML2NmFTTlgS2ooEEnpsKxTxjsetCAqUfaAUIAZV9nLweaDdWHCXYo4d2hmSVMkJyvtVrt3Rpk9pClYzMUKAqKB9YQ4XstOXmzJKSkAsQXIOzsNN4sx/ZvESk58oWkXYv5i8ROOKT/kac0jXzceFEKkrdJ00DddNInPlLWvOk2EYbhuKAUrOnKFUIanWhvGw4ZNltmlL5aJYZqEXJcWjlyYuBrCdjfDzg7KLHr5QckRD2SVAEgHq0VLWSphYNHPRpYTnDVtGP7S8Qk0WMrBKis1oAkl23GkN+K4hR5Mqj1ANe4j1jzX/AFKxKZaF5VE+0KQPEORfo3jHTgh7ZlN+hXie2ns5igiU4LZCSyn1dnv8PQ/D9u5aZOf2LzszEZj7rAlT+JA7o87lnMp1kvv5RcmcEuNyA/i48435Mngj1zhXaGRipalSwr2sv3kKD0OoOtYr4zjVTlBRDKSkDvaoMebcB4svDTxNSTlKcqwNUm49D4Rv8HN/EJCpXMCKUt0Mb4kmZZLQ94Nw8Ysj2xUcppSjNQP3iNJ/+LYbKB7NmUFOCbjv06WhT2XcLClqSABkZqk6a9KHoYf4vjMpKVMoFQHui/3WObK5cqRpCq2d4rJUuUtMpWVR1F48f4hLUlakLukl6v8AGPSsL2lpzgIId3HvdB1ZjHm3El55y1JJVmUVWrUvaL/GjKNpiyNPoBMdliGOD4JOmFkoL9aesF4/s6qVnzEUAYv+bUb3evSOlyV0QkxVPmlRcs7RWqW2hj6Xe7QROmJs5UN7fWGIEUlorIi5ReIEQDK8scaLDETDAgYgRFkcaARWRFakxcYiRDAHUmL8HhcxraPgh4YTJWVIFqQmxo+CgA1L+HkL+MVnFZXCb6lqxfg+GrmlpSFLO+g+QjScM7FhcsmcrIoGgSQT3nxjKUlHstJsweJxFaO+5+ka/gv+nhnyJc4zlAzEhTMKPGg4T2aw6XJlpmKd+cbWDD1hmcXNFPZs3dGGTM3qJcYfR0haSipcNrqOrwBivZpQUy+RJd8tq3ppGUwXaSYgBMxOYdYOlcck3TmB8Gjk4NGloccNxolD2a+YUykdYcpWgBnod4z+DxklSWV4NC3ieLSlTy1FnsdIONsLNbOxhA5T5wmxvHVA0UAxtRiNYzWK4gsjlUe6FQnLJrGkcf0TZu5GJwi/4ipaDMZvdv4W8YYcJxYmTF8gSzZeUA7GojHYYJAc33EOsBxtQAyhLBLfG5glB+hJmtLRR+FILgu8LuMdpJGHkiZMURmS6WDknoL+JpGMxv8AqXllj2KFE6mYwbyJf4RmoNlWekTGSg5rMXb5R+ae0vEhiMTNW/I5yJeybCm5FSdyY0/EO22KmIUlSk87hwGIBFWIO27msY4pajfb1jaEeJL2DqTlvcXr0jpRmba/lFxw5J5QK6ncV8YkZWUd400O0WhA6BWHnZzjq8KopqZa2zgX7x1aEsgjXU0PpFqJb36+UWnTE1Z61wbGIUhM3MpaC7V+yDAv4xIEwFLk+4X91iC/WMd2TxqpU32KjyTDTZyOUjvt49I1mJkHaOuCU1ZzS/V0DZ1KLPcuX9YtVgPZp9qFS5go4Cq31evlEJaGIfeH/BMFh/ZqM5KauyitjTVIfr40hT/VWOOweXOXMlOhYlqTXKDejsK3p5wi4jj1kFC1+0ALv83g/jkqVLW0k5kka6fvCbDYUzFhI1Neg1PlEJLsq/RHDYYrswG5LR0YcCqiWqzDWNNjeHy5SEicSSkhKSksGZ+YsXbpFcyZgglucguaKdi/cDZhAp2PiZVQiBhvxKdh/wDspULu5PheFJi0IhHzRJoacMWSlSEJSFkE5tSlqp/eGAoaOERapLXiBgEVxyJmJSwBUwAXoRkDlniyROSFhUwOHcg6jaAxNq5iqdNJhNDse4ztgsOmSlMtGgAHx3hdge0U5CyozDW7h4VlMQKIjgiuTNPhe2a0KUVcwblo1esHI7QYpYzowyik1Be8YjKxj1Ls/Imrw8tQYOmzncxjkjGO6Li2ycnhcxSHmpGYhwMrX8YVz+Am6QR0MbPF4CZMYe0qLRxMlcsNM5huGp844+ZrRiBhJiLxGa+rxqilK1MfJtYvxnZoBOZKgGu5Yd7mL5/RUZDCSK6w0n8HUoBQSWOohJxrtFJwxUmWUzJg0SQoC728POEfEO265mDEp5ubMSshkgpIICSxrXTpFWIcdoceiQn3gpdggVr/ALmtGWwHaKejMDMu9SBTuJFozmJxqiCE0316bQtzl+cl+hrFchGvx3F1TAn2kwqIBZ1OAHt0hf8AjUMcxck2H1+UIETDo5a94vw00pUCUEuPhBsBxiJpUpJCSB96B6/UQTMlAAKLOx17q3gfDzlrBUUhrB3fSLVqyhgMrl3/AHgGTlqrTRj06/AWi1OHSACtwSPddnbp84AwCks+qiawxXPypIJoWAe4DilfL6wADTMMFAqQCK/CKCGHcb+FRBpn0s7+noTAYQyi9dgPWkVYgzBzX9UnYio+NY9J7PYlGIlBagUqBKVMHAI+oq0eUJm5XPX/AAYdcP4yuUSELIExkrANxofA+pjXHk4mc4cjY4ziOHkqUFgzCxDJ0JsSbeEV4CcJ6SJOZR/SBUDWgjP+yBBUqgJpSv3SLcBPMpQmylKStNiD9uDsYp53YvEjX4XsVPmEFbSxW5c+Q3+Uarg/ZiXIqC5ofEdbt06Rj5v+pUxKAlUlBW1SFEP4AU84f9i+1X4tM0qTkMtuXM7pU7XAqGjlyZMjW+jSMYo0uJlZixSkp2LGMR2n7NKmqMySEgAAFJLWDUKqWHwjR4ntGhJYByYC4lx9KUkLZ1Agcvu94iMblF2imk0edzsCEAiYSmYC2VrUdz3uGinBYXOrLmSnqosIeYDGSpkwnEpzhNiKO9ADlYm2sbmXwvCCWtKEoZfvOSXarXeOt50u0ZKFmCT2YWcxK0ISBylTsujliHEcxXCFYYP7RBVldSczEG+Xc09Y2nE58mRh8vs0pDMBdO7dY85mPNmFiXUaXLv0vaKxzc9+gkkgPEzMyiWZ4qg/HcLmSvfDfe14CyxsQQaPimLQmPimAQOUxKXLBvFhRESmACCpNdhvFq8IkJzZgRs1+kQIMSCnofhCGUnnWmgFRRqfCPT8Lg8bkTlWwYMEp5QGsIQ9hOFJnTQtQASl8rXcXr3GPU0sA0ceae6NoLViGTgAsCZJmKL/AH9mCxh5hqosfA/KPOsNxdeHlZvbKyILKIfKCDlLjSpgqZ/qWiUSkzPaLZ8qEu9tfdF7vvGEsZakaPjeDKHmhSQn8xsB3vaPIO13bebiSZEuYtOHS4IBYzNyrp0+sXdsO2uJxpWmqJBA/hBQt/uIAcvWr/CMpif4aCAkOdRoNvv5RUY62JkEJBDZiB4N6xIqADFTi3+YBkqH5n6CJZA4dbjVoYguWGygBnct4Fnr9vA6HLHLc0LW8TFyEpmLAJyJAqQKtaGs/h6WRLZQIcJUa1953FK/WEgO8Mwi1l8oPKQ49Wvv5xPiXCZqUnlYIIAUR+U0qfH1iOFw82UXUDle418o2MniqMTJKTRSeVnqSLuCNh5w+VDRlsGlWRlMAGqaWiicheZ0Hl1BFW7x4w34gQMyQWZg+pd6ikKeHOBzO4Neor9+UMAYIUC+ij0F9xp3dYMx0oEtpodixieNxOVkgCqmr/S7vEQCvLob/D6PDADlZi6WY0Pfqe6JqlvqFaU8j5Rf7FgDYingNDBn4QAMwYh323EACvJU38TE55AGbdgB3xycmzbDTp90aBcPUAK0PnUw7EOMHxRTZVF31JrXrDP8fmSoJZLDQ6NqTGXwqQRXYNFntmnXo1tL/vDQBaCpSqeFPG8Oey2OMnEhKqJmDIe/8vxp4mAMEtLmwfWne3+IrxWKCldP8DSH2I3+NwS3eohXPlqUeZRMbnszjpeJwCcxGdKci3vmSGCq7hj4xhuI8RlIm+yUplW6A7E6PERYwQSmsTBmHxChcmmm8UrUR3RQrEARohD1a509SJTSwEggBStdyfpAHCJ/sJxzuCKUAcXs4gLD49lAs/SGPFZSHSpKlFSw6gWcHvF/KNYNPRnLWwHicwrWTmzAl+6BgmCfZR97KN0iLKAiJezghMqLMgAJUWA1MAAXso4ZUHYdSJgJQoKAoWif4eABYZMfGTDQYaPvw0FBZ3s/xAYclRzHYCzwymdsZj+78TCXEZEFIWoJKiyXNzF34SMnii3bKU2jCJ43NRLXLEwgTSpSxSpVRO9GrbSIIkFAJZJypvQOzbxfIwLOSkKJS4PV1JYDejDYA2ieJnpWUySkstTkhgAAQo0a9W6NrHkLI70dBGThykkihfWp3vrtSE+KM1zldWx86fe0a1cgqSSCQnmAbWopWzMBR7GAcqEOSBV1BXfVNOrW30io501sKMqMNNUpiGPUN9mITcEtIrbrGrmTskkLUllBjV2qX2dqjfSF+Hx8uarMtgx1bxI1EbwnyQhdwWWM6ioWAZx8vCNMZSZqWmAqyppuLH0MJ+GyFe0ziqFEh960+MaE4fLUm45WqzBwT1+kUBZw7E0EogEFIdtDo+mw74ow8gicwIsxTRjdx5AHxEXYVR/LLJdjmagOgqbN6QLiUTBMC1Bjm6HRmCk2N7tBaAJ4jLcPZRJvfdvvvhZgVnOpKiBUEHRwDTo8HYvGFTAghVKnU2f9+ohCMTMTNyzACg2o1Db774GBbjlg5V3dRcfpFg/1gpMtSAi7F2Ooubt1fw8rjhklJaoUzuXNrjePl4ZfskueZBOt2BHl9YAJzcqkbOKA+Xm3yj7CJCqZ7UY+prUfKBsCtKUc7845SdLUNb/WL6ZgR3Bq1tWoPh/iHYiOIcKJYGjHbw8vjCuaghYANC58m/fzhrOSpKXUcwpyu9yxYs3hSkDhWVSVJIZywIpaorAANJJBSbXb0ePlqBJVWwHjDriOFStLgZS1wLHqNO+kJ0YVSM4PukuCLWhpgSkL5Tsddo5MqnwbvreBpmietQNdoIlklhel9YoBlgOMzZIIRMKAoBwAKgONdQ5t8oVcQUXe7+fUnUvHQRVKu8Hr9+sQMpQDl73++kIBnwfjCuWXMNLBR02fpD/8BMJsG74xU8kh/D7+9I0PZ3jyZCQJgK0kcuW6DYk5tNWHhAI0nD8BMFwlt6eUGzMKUOk1Op8jSF+GxoWAqWpwS1N4l2qxwlSsgKhMWBUUb/lp+xjXHS/ZkTvoKGHi6Rw5ayyEKURdg8W9nZgOHSuYoUFVE6PQuqrdYG7M9owjiMxPtf4E0UY0dgAai9Y1yZeKVGcY29mm4B2VSuX7SdnDuybMxZy8BdvZARIlypaBLQnOrMV3o1NVEvZwaaw2wfazDGbiJBUlKJKMxUTerKBF3ezXjzX/AFF7QYbEKBwylEUzBSSEuCbA77/OODJmcntnRGKSCeyfEpeVMk5QlQHNoVpHSxYgNGnGEBfK7PR7nytHi6OIlucqZJ5UoUw6mx36WhrwrtdPlZkoypCyKEu1Go71+kbYs6h2RONm+xmOSjEy5JstLk7Elk+h84PyozmW7KSjOXsEuQ7+EeV4jjCsyXVVPul/drmBpsfKI4vjEwqExcxVRkJJclIDMX0NoX+a/SJ8QVxdSvxCvaqBIL81EtamwjSYDF4j2aaptuk+sYuZNKwQyQFMQBeharekLJuIWCQCfvxjKGd29FuBpUkTVhIIQkMVCrkOVHoXJ0/T3x3CzQfaFLjMrmUKs7hKEnYV1u1aQlkASlBSlllApIUBoGIHc/pDU48fh0pQlIqMpU/KTqGoCQCXLmgjilH4bXfWizE45KpS11BPIAGoQCPR30FIXjFrmBKc5YEUCdrcxvQlhXSA5amZObMlyouGBPT1qYnhsSCoMSwpUu/SgJ8totQrokeysKirkqdIofzPYqNW1YjSB8bw6WUPlckm24d2bbu0F4jOxIcEJylnIKnd20Jry0FdatD7svhRNWszj7PKyZaFhLWeykvTeIjJx3ZXGzPYDh5XLJQGWo5Q7sKtoL66mO4uYUZUrnD+GAnKwqRqX1jVTscmWoyxnWd6BTbgpYPTY2jO8TnYWY5UolTs55Vv3gMT4ad5jXycmDhRp8BxATMMAFy1KHvBKQDXUlVPTvgHieDBSRVyb1Ctg+bS9T8YzuDkpSSpE0hQsVWB7waeJ0vDKdPmIUgqCgdC7ihZw3MAblwR0hpUF2LsLhl58k9aSgUoXD2ahpBHFeHuEg1c0LAlJaxDs1q0hmkgEKygKUSHy0I/qS6T3iorSCvw5ygqfMKcrEEaKuCzbDemsVyFRh/+oTZC2UxA3qPWlI0HDsT+IBXVwGcXBv3KFd4t4hw0LORIc61tfTbpfpAeHAlgoUmp90gskgNqXYjbSKUhUFYzhREsFj3pevU1r3X74Xy1KlKCiykKXzAs5O9XpGglY8gJFVJId2NLk1p6aViKkyzlJQcqiKtQm/cO+kHIKOzDLmIOS7e4qxbZW/R/KEiwMzMoEGqVX7x+pum8NMRwMnmQkFNwprF6Oot36injETPygpnhM4A0yA01BKvyU1DwlNoKILnAMUKsN3pZmN/38xQxvyK6a+GveH8I0uHw8qc5Daulw6RrlUGB35vOAcTwwS1gipajv/h+7yhrMveg4sSYrCqAzZHSC2dPzB74ETfkIzXbXyMarDyiTlUcqtArb0I+PnAfEOBJJqnKdG9dm7o15CoS4jCLVXLzCpbTva37wwwMo5ClXx+D/X6R9LxikLyzUZzoXN7OQ4q3XSHipCFjOgTSskEBLu7vWth5CsQ8rXaHxsy+JwAAUmxPuv7sAy8EsUKSHJALFqXY6+EbEy1ZVlZBWkBwEgqCm3CuVgHctVusDZ0+yFEl3dlFN9OU0dzru5hSzfEHEVYWRNllkrVLAYqLkUOtLU9RC/GYpanC1OUk1Ny5JqT1PxgudjUgEVSwypTelzmFjVvKF6ZaloBCsxVTKzdd/WM+cn2KkUYfia0yykLbMGKd6v4VaLuHYspAoaUq4Atsa09e6KsPwJSVvMoU1ys5vSLVSEgs1Ddrnv8AOCUk9IKGI4iyllsxUSTUbNdn0N94GmLlqcNzH6aNH0qWBVSQCxoLgGg+HrEZ0lI3NqW2oKRlqwF06UE5nBUOmkQw0ijnKkDepPmaRdNWlzzEPQg3HcYnITLLAOXs4F73Ma26AnJwZX7rDdTHrWtfKDEcPdkKKAAr3lGnkzmKcGJoBUgJCAWdRavVvSC5eCUVqSoqoX5aguLAmMZSd9jQOvCJCjmWDWjO3j+0WzcJhHoueKCmVF2rru8WcTwKZZbnIozOVH+oab6w64VwKXOlJmHESpZU/Is8wqRWmrP4wvJWyqsyvG5K8xzD+GCCOgapA6nUbQSESzKyjKeXl0YgZgT/ALi1vrDTisiWUJUpTAAhJI5VnbKLt+ofGMc9CBUl2bStekVifONdUQfYidmIAbKLZn6fGkMAlCmQKW52/MzkfKAeHrYOWdP+KakxrexvBkTVJXOlEoApnWEpR1LAvrdnI740ySUVsaVleF4QZMteJmqAEocoyJYuQ2V1XNBZN7xHCccTPzrmJJD8rE8lNWqH3rWNpxLh2HlYackKQuWoEl1upWV1Cua9zTW0YTsGEp9stSVZSpAGUPUKchu4iIjJODbNWqdDNHEitIyfh60aYVEs4fmUHd7UGsfcQwiFpZQSSTViSk9W07x5QTxMYJS3Mmal6uhJdy4dhS24gBbD3Z8wh6JVKNPKrdwjJrpxEcweERLTVJSGLEgKB3AIYsdRT1i2RxMA5JRSSn8iw6PCgKNagERSAoVM4Bz7oSajuUDTo2sWrw0klitANCAASfCjj4eEVz+sRdhMXVSyn2AbmIAKFDYOCk+BESweJ5cyJkvIFW0fT3i6KO1q6QMr2KHSJqzmsALKtcq1fURWqUhLlEpaFNVSTkSd8w93/MPmgGeKn82Rwcw1Z2q7FqmkCrUkcpBHgXZtOrvRJji0nIwlOXdkmn/tZn6hrRRLxCCQlcmYVA2zF09xULdIpZYsRORJWokJKigV5gCwG5KWAPU2EMJOBKfzB/ygc0tNLsaZrsKi1IX8T4qSQAAhCBypeoOpL1fwgnBzQQCL1Y2qdX69/nFxlYgjDKnIBKgVjQg31qDZxtAuK56pA1BD1JrYvWhsdoMGIKaMQRq9DSr9dIWrnBTEs5djSrb794+MU0gsrlzpqVAgKBy3AAJ11HNbuhvgOLPmS4ChoB4ks5F9PLonM5veHLo1RcWevlaCZOFTMFJgLWKjVOrvQtGbQ0xujFS5gCDcWBdx1BoU1roKmCkSF5cp5kj9QBNdaX/qTeFnslEDlSR+pJupmDkGnV4vlrmILBQB0FalmdmYW6xFuPRXZ3G8NQtJS4caKsf6VNSu8BycCuSQDmKXdjQ96TZxXzi7FYxXs5hJCnBqHcO98tC1K3gjguOJS60qYsQkMU0SCQQnUsasItZrVSJrei/ES86KBRCgxrUPQglnZjv5PCzEcImBP8JISlVw51rVSzQDLSta9Y1+Ax0iYm4DgFnGYPS6euhBtEMXhQBSoIU6mqUlIsdGdqNrQiJ6eiqPOp/CyF5lHMsVBJBSogGhADkAMxoIdcH7OBWaZNUqYVFgEFqkB2JNqnQkto8WT+z5TMQqWZXOkFypSy5DChYEW6w64LxKeZ3s52XNKSoilFJZ9Hynm3YZy8NuVaEkZTEcMJmELRM5S4KKhiHUFKNmIZm1jnFcNmUVS5aiVBLE6qDU7yz+EavtrijJlAS1lptAmoUQmgUAk2JYgbNeMRwbHTEqSlwWXVJBcubAPd9t9oim9ol60G4/s9MlJSJlFqD1YgOWykix+sJZ/DpiGdKhu6S1n1G0b7i/CM6C5QlRGbLmUS+od8tGtUu1TCfGYTDSilp2IzG6lUT3ZSynGoeEpUDRisYo5bhx0DHwiOGQtZzAFRNkh1MGe2n7R6D2hwuHXggUpBUAQC4DkS0AqAZ1DM9Xu53hN2NSRJUozCEpBSUuAKsl/wBR6kWbrGnlSg2Kt0IsZip3swkoygu5ep3farQy4LiCSlKiotzEZtvgfG0POI9mJBBWFoUAASEkvUZqZmcgbXJ6QdheDS0pQUryoCyOVIUT/tepffQPdUc8skXGqHWzLcRxQmTFO4uBt3U+cGmRlp73V0/OsCdoMFkUqihzHLmBBIfR6afbRGT7Zg0tZApVO1G97S3hCcLiqErL0YxM1Xs1JzAlmc0SK5mem8DypEqUTKSrPcnlBzOKANVv3vFEjDTJclWVDbkVUCWYGvrvCrhQX7Qhyk1BUdHDbesWopp09CIYzDgqAQkClRmpuCK3aPQOxmKQEBKRlVYjfRuYkEUs4jL/APRhMCVJWlWpu4A6AU8QI6rB5UukqR1BLEdMvV4MijljxsuOto2nEsNnIK5CBU0IDi4DPve4i7szgpKM0sJCAVBRSKgkEfqsaAHuhf2fnBSGE1UwtUEh0tpW7atBU1SR+oHw+keb5J4pcfX+y7p2aLGdnpajnQAFFg9C42P7Rm8XgiF5ZiSEmuZ3Bg3hvG1Io3L8fj9YeKmy56bg0Zjfre3+Y6IzjPrs00+jCYuVIGZ0qSGbMUuFBv1CrRSpKRLlqQtZll2I5k0cF3qWcXD2jU4rgygHQoEbHbakI+ISsoVnljIAc2792sbKVdr+yHEynEwVkJkZ1LzhJNrlvddxXfZoORgVSUpCic+pU9TYPVheh6QtwPaHKcqEIQFF/lWldYY4MhSsxIIPvpVYGhcGnx+MdU4y4JekZqrJSsIQhipZ1IJS1d22G3SPgtJGR3qxuQzaOaHWDMXLKSAEkJu7g10fKPMvEjw+TMqJxExnICGA6cx13aOdRk2OgKbh0MAzgBubXTS28D5yhikMHs4YtS9KxbPBSTRiLafEQLMxigGbSlbdaxcGxDGTPQa5qtXY+B10iE7Ck1CHFHyj0Gh8YSjEAn8zXcUqDawhjwniNHYKS+lC9u546E2SEScGtShl1DBJpvXY6wMgZRlBSC7VLkDXLp5t6Q8XMSsggsSGHxFKEQDJwE1L5XOzl2FaV8KWhsZWjGFBdBIqDUMdmyg2gpfGpZUQtK0kuSQkh3oRVhpeptWA8TI90hDqJIXcAk2AI1Z+6KsoztypykEgLe1BXK58NTfWI4X2FjiZgQFJWiazA6NapB3P31iuVPmpmDMQqpLLQoOd9aOfXrCmbOVNKinKWATUqcaOxqXD6mL8DiFyypKloAYkBBUWqResNxa0gs0UvHhXMZKFCqSsHKc1wkBTHcMa1iueFKZKMyyoLChnBDjlSCUqFHZhqxqYy6sXNI9nmQQQToGsCz6v9YLHGiqcj2iVoNEpIc7kUdlczVO8Txp2PkaWZgVyE+8EKdgPfVlDAF1cxS/mxi7h/CJs1SAoiWSc3s0hwRqSWYlk+7ZgRSE6+Ij8RLCgAVJSFZgQUpckUJALFwHJHkIacQ4lOziYgkGgC8uUJSkMMpFCTUkdzCFbYy3tXnzhISrmtLCArKlNNGCQTZj+Voyc7FIlvmJ9oFAgoSElNE0fK4I2oIZcf4lMWpCE5s4cA2oA4bQWOsY3HYgqPvFvC9n77DwilATYfiONhalHMvR9Xqcznc79YoncQCk5WcXFfiRAWHlBNVBnNPT6wSJiCapHLr9+MDhFeiApfHFqCQyUpFgEjuf6mBcHjVpCkJsXtQkO94IVNS1gaWI8fSDMElFSWoKD7HdEuSSehgeKnzEgKIJJqNw1PSPk8YmFNSRldg5YO7sIJ4rjMkwpIBDt+32TAgxKGah9b/vCirVtCDf+qzJqAJgKwCGrXoz/AG0TRipADGTXWv1BhSJqXocrVA0fR4HVNQoubm9YPHYzWy0goOUAuFElzdnGwUKCM9jkiTypSX1J1LP9POGEvGqKVZ2NAySQ7gWYCzaee8Z3GYzMSoP0ckt0f7tGeGD5MQ87O4g+0SocqnNQXozWNzDfj3GZ04LklDgAkHK4U2qaB3GoMZDh3FglnFdaAjex6x6Fw/iMiahLlKVqLDK6Qogapc2G57ojOnCXJxs0i9UYnATSkFQRNSpNQRZ7VpVo0XD+0JmJZdTqer0obaQ5x+FUByAF9rwuMvKaoJ65a+djHPPNDKv2QU12QXxBAqVeD/s8X4HieZB9n7xoCRbuiBmpoQjwNPhFmAllSiaoJYMAD4u3X0gxRhdoqK+Gh4MucotNYAhvdL+BFh3iK+N4dOQkVa5JuLM5NoYcMkNQhzu1x6v9IhxSUVJUCeW3l846G7Na0ec43s6iYnNLAQrbfuhj2f4PMQGUcpeqWcK2F6axd7GoZ+Xr9Kx8lahUKIDVST43MRLJNx42ZJIJGGSCHKXF2P8AkN9I5OkIPIUFL3UKeIJcGFeJlLWSELT/ALqsR9/SLcPi5ksgK5nFVAuD1av2IinV3ZXJBeF4cEPkUhabEFNSRSwetbi9Yr4nhUAHKElQunmuaFnA3GptBmHx0knmyhbXcept47xPEpCi2XMP1akHqA3gdoccu9oVJmQn4JKny6XSQQR5XbvesCS5SpXuvU6/f0tGzOHS5I53uJlyTaoPy82gCbwcpDswuwY+HXZ2jpWZMlwYswnFCFAlIfqG8R+8NpXEwpkBV3uNSzM1KVjmCmSEkhaHLWJLdH3fZtN4VYvECYtS0pIrTIHYaBmFOrCN48mtEPQ7VhihnOUCmZTkDuygtrUh6DuivFz1e0TnQVA5cy6OEmxJfUHpC7CT1TUlPOpVLHR6ghVG8iHiGJw08qBnMAEsgBJzEB606XJ+VKoCyd7y1olk6ubgXa/NTQOLxRhsPLM3NLISWJA5XdqlhQip0cQy7P4fOplrSJdQpmZmNCp+/wAAYWIKJK5ikhOUKZidC9Q4q7Pv3vFdiLZ/E1KUhkMCACAlmFM3OmwLN3FjFmPxoCwVI5Uo5VuBWgDEORzPUPozNCybxeWVBmYF3QMp8wO+4hgMGlaVCYXCgFFSSVdXZIe5htUAnRjUkoKnJSCEk+it9bxsOBAT5YQtJzpqHWSoID1YjKnRnuCer4zE4QAgScvg7P4gV/eG0vBYlMtNwK5gSQeoBAqKbtENJgnQ94lISuUlKRLSVqUtRCs68oLAfq8H16Uw+LJSWZj8C0PMDJMyUuZnJIfNyuRoA7uzGpAMCz8SEISEoKFgsbqQqrvzOyh5woR2N7FRByJUd6CIS1nmypDm/T7f4Rs5vCMMAmaucClVQE2AbcvV2fardE/GsUgrAkulA5Q7OaOVHv8ASKQqM9KxxUyQDme9x5H7qYdcJCgakhm5su7sKlmIhfImlagEJYguogCr7kDfrGlwGGaikkpVQsD30s6avrGWeaiqAn2kwSRnmJZnroQ4cBI/KkandgIx86ZqnetXj0bicmWqQErCw1wwFQAGp0bZn1jI4nhKOZRBCWcHmZKWpmo1TbW+kZ/jZbVMGKMNi3dJoDqfrFyZidUqfv8ArHZeDlqUkIVk3zV079284umcJW55kq6hSWPxjraTEaDs7gZM0LJfNrmSFOO6wsPhFfE+w6wc0pSGP5Xaldzp8ov7G4gSpSvcy6qOpIcVem3cT3wPxrtFMoEulKnrdwk1qzkjePPXNZGoP/pa4tbFCeAKRWYksGqips7xq+zf4fL/AA82/M9DalL9YVcF4utaPZnMS1Bts7B9PjDWQgKUShacwZww1H5Sz174jPKck4yEtdDr8a+oPk+laNC/E4gqoM3W/wBYDJyl1Gxsa+Ip/isXZVGqLaPax8Y5Vg9mm2VoUTUud6Vi7DEhST6/vFk7BkB1KFrVBPygWTKUlQ7/ADbr92jeOOhpUbuVP5XHj+/3vAs/Mp3qK+nkP3ieFUCkEvW4FdD4CJqSAKbUHf6xsamJxAImEu3lfX76RJOFTlUrlCjerv52hlxnAkn2iagM+hOh+WkAIKGILA2+3jOSoyoEl8NBOah0JG2gcnr8YIkYUJ0p4H9x5x2WUszqANGNKeIgZElQmAoUGdynpvv5xLTa7JDE4ZL0T3Ej6H7eK5gUwKFhIFwkEvpbQ3hjLlhuahptua18IIl4UEAu/p4OfhGW0MSmaXchxqB9IKlJzgOCO/0OlYN/DczH5l4Gn4Uhw6muBR/BjD5FplU5CXzFL7KAD7aiFk/CSSrMCpL7Po9HrQlq/sIf+ySJZAzZ+pGVjowqNa+kDypAKgop8LgPQ1eojTHllD2JxsBnkJymWoKIH/LNahABI9XhZj5s8KCmUFqqpv0kMQxoPAxploQlkskADW4fY+MXkBg5Hjekbx/NrtC8f8mb4JjZ6cwWRlUouSBnGpZNyT3N5QvViiszCQTkBIUQFbhiFCm9GtaNb+BQDWW1yCklns5q2pirEcM/hrSlThX5dTuATQCgpV42h+XCTol42ZJaHX/Dk5eQIQVGju2ZJBIvrQV0g7DYFS0+zltLdIOZZABygPZ1Ud2NAS8W4nCp0cJDskliU7hmS4rW/SIycKlAUSZuT8gtUpJcsKgVqLEVbXpsijuE4MZaglSpanNSku4qCwUzm17Dd4P4X7BIX7bmAmEIS4PLYFZKCW2tCc4Nc2Yke0TLSNSdA2m9H3L+EWzsOEhSJebKkn+IonmepsMoBYMCXoA9YVUBqcHwMzUzFol4ZaAR7NySyRopQJIpAfaFSU4ZUgHmoyMvvVFUN50PQwsw6psqYE4QLSpRBqSU3AyqyOAkipLAUOrQx4hg8VPmH2i5cuWiroFbHUgMWo4gT+jEJ4XNmCWg0ZDJDOB+ZqKcmrmgvEZnZaYpFXJD5TUOwzPzB/AaQ/4fPTLlS1ZVuAoZw7JSlxzWc07/AChhgONysNzKmKCVJCUAqD1NVAGgYG7lw9mqm/gUZzs9wpWGAVNS7kEHKTTe4uk7VDM5hljZy1zJi+dIDBi2hZ8twLd0XTsZKm5cs4LXlZyA4Zi6iCLkUf8AaKpyi5aikhRKgkeGbV6XAr68eZtuhP4RHESohC5auYMAkBwaAPoH6RydgJqZ8uVMGQUUQo1CbkEIADnqzvAi+LskqSVJUkgOAGzMwLsWGlB3xHh/HJxmOZ7AOeVaQ7CzhjUUcM3hEY410hJgHF0YcTStMvlzKCMpYZQ3efENAp43PTypTQf7Hg7jScPOmJmFZlILghHMX/KVO9206XrBaOEyAB/+8D1KZb+LmOy2MR8AWZYyqTQ3oGPxZ/3jRypkkgZpLKIoSKa76Hpq8V9l/d/4K/tMMMZ+buP/AMo8/JK5sF1ZRheFhJfKnKqwN2vUbXgkSJafdQM4FwGOt/oYtVZPf8hAmI91Xd8xHNJty2zQqlYdClOsEKexIUBWgFCGt5w8lqTWodtw37d8IEX8fpBy7f8AAesda6LTLsUEvvrUgfOo+6QuQrmPvAE6H4d0W/8Ac8D/AGmAcP8AzT/Ur0ikvYNmzwKzkqABl8PQP+8dmzkhIYGjg1peuzDxMQFvL5RyX/LPeP7lxRRUueCkuDl0Omw++kZjEywFEkAddq/d41kj+VM7zGW7Qe6f6kwNXoifQFOlOpwo9ADY6dSIJlpYnN7wFS8AYD3x4ekMcRc+P9kTW+JJZhuIJXynMD0emoNBv6iI4vjXs+SrlOav3XXzhbw63iYjxi57v/tEKEeVCvQz4b2oBQcyCtqsCyhuAb1238YKPE3TmyEAtUi3QaxkeBfzh97xquMfyl+HyhZYpSSCLdFice+vkP2fWGGEJKasPn0hHw7+Wjw+UMVe4jvEZTXo2h9F3G+HqWvMFKAG1z3D7vAmH4iuWAJiSRoCLbPGnnWPcfnGb4173/H5CLhLl+rRElTsYYfjGdmJLg946FvUwHO4hMSn+IeUqbMDUV+/Awv4F/Nm/wBR+UQ4p/J8Vegi/HFToV6GKp5BdbKBLCgL1ffrrH3sppJyKe+ZKntdulgKbRRh7Se/5Qxl3Pef7TFrJKHQKKYsR7JMwiYg5GIJeiVXdm9OsEYbhUmYgEYg5EkKUlzYnv6sPjWI8ctN+9RFXBbq/pH90dOPK2tkyjTGcnCoStK0pKkBeXOouE3DhLepHSLZ2LMuStAmICycwLvegcLPKGYMKDU0jvC7Tf8AyD1EL+338w/0K/uVG8dkvRnJeHWgqzKyOCSyveDZgKAg+OvjDSZhDOwqlomg5GVMQpNQxIBDCxHda2kL8V7qO/5iHXD/AP139B/uERdsVBnZpOVAMtLFQNA9as6agEjY2JeI4niiycoLgO/KMxLedh3Qf/p5/wDwq/8AIPQQl4l/NT/Sv1jkyL9gfRKdxJGQZgBnYF3cAFiSwYF/S8KMTj0BQSZeZPunqAa7M41gRNpfd84+4v76f6j6mLhjSkSaPC+xKcikgpblHu2zZcwA5lBil2Y5hZosnSJgLKzJP6ZYTkGwTmqwEKuCXR/5U/2qjS8R/mHuT/aI0uyv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2708" name="AutoShape 4" descr="data:image/jpeg;base64,/9j/4AAQSkZJRgABAQAAAQABAAD/2wCEAAkGBxQTEhUUExQVFhUXGBwaGBgYGBwgHBodHhocGBwbHBwZHCggHiAlHRwdIjEhJSkrLi4uGB8zODMsNygtLisBCgoKDg0OGhAQGywkICQsLCwsLCwsLCwsLCwsLCwsLCwsLCwsLCwsLCwsLCwsLCwsLCwsLCwsLCwsLCwsLCwsLP/AABEIAKkBKwMBIgACEQEDEQH/xAAcAAACAwEBAQEAAAAAAAAAAAAEBQIDBgEHAAj/xABCEAABAgQEAwUGBAUDAwQDAAABAhEAAyExBBJBUQUiYQZxgZGxEzKhwdHwFEJS4SMzcrLxB2KCFUNzRJLC0hYkNP/EABkBAAMBAQEAAAAAAAAAAAAAAAABAgMEBf/EACURAAICAgIDAAICAwAAAAAAAAABAhEDIRIxE0FRBCJhoRSBkf/aAAwDAQACEQMRAD8ATJQRrBkgZqEh9zGm4v2Y9iFqRmIS2ZKkk076QdwrCSMTLCRhlpLe+h2oWd1UuPWOjyxq0Y8XdGRRIyvWLOF4ZLkqOXan3T6xsML2NmFTTlgS2ooEEnpsKxTxjsetCAqUfaAUIAZV9nLweaDdWHCXYo4d2hmSVMkJyvtVrt3Rpk9pClYzMUKAqKB9YQ4XstOXmzJKSkAsQXIOzsNN4sx/ZvESk58oWkXYv5i8ROOKT/kac0jXzceFEKkrdJ00DddNInPlLWvOk2EYbhuKAUrOnKFUIanWhvGw4ZNltmlL5aJYZqEXJcWjlyYuBrCdjfDzg7KLHr5QckRD2SVAEgHq0VLWSphYNHPRpYTnDVtGP7S8Qk0WMrBKis1oAkl23GkN+K4hR5Mqj1ANe4j1jzX/AFKxKZaF5VE+0KQPEORfo3jHTgh7ZlN+hXie2ns5igiU4LZCSyn1dnv8PQ/D9u5aZOf2LzszEZj7rAlT+JA7o87lnMp1kvv5RcmcEuNyA/i48435Mngj1zhXaGRipalSwr2sv3kKD0OoOtYr4zjVTlBRDKSkDvaoMebcB4svDTxNSTlKcqwNUm49D4Rv8HN/EJCpXMCKUt0Mb4kmZZLQ94Nw8Ysj2xUcppSjNQP3iNJ/+LYbKB7NmUFOCbjv06WhT2XcLClqSABkZqk6a9KHoYf4vjMpKVMoFQHui/3WObK5cqRpCq2d4rJUuUtMpWVR1F48f4hLUlakLukl6v8AGPSsL2lpzgIId3HvdB1ZjHm3El55y1JJVmUVWrUvaL/GjKNpiyNPoBMdliGOD4JOmFkoL9aesF4/s6qVnzEUAYv+bUb3evSOlyV0QkxVPmlRcs7RWqW2hj6Xe7QROmJs5UN7fWGIEUlorIi5ReIEQDK8scaLDETDAgYgRFkcaARWRFakxcYiRDAHUmL8HhcxraPgh4YTJWVIFqQmxo+CgA1L+HkL+MVnFZXCb6lqxfg+GrmlpSFLO+g+QjScM7FhcsmcrIoGgSQT3nxjKUlHstJsweJxFaO+5+ka/gv+nhnyJc4zlAzEhTMKPGg4T2aw6XJlpmKd+cbWDD1hmcXNFPZs3dGGTM3qJcYfR0haSipcNrqOrwBivZpQUy+RJd8tq3ppGUwXaSYgBMxOYdYOlcck3TmB8Gjk4NGloccNxolD2a+YUykdYcpWgBnod4z+DxklSWV4NC3ieLSlTy1FnsdIONsLNbOxhA5T5wmxvHVA0UAxtRiNYzWK4gsjlUe6FQnLJrGkcf0TZu5GJwi/4ipaDMZvdv4W8YYcJxYmTF8gSzZeUA7GojHYYJAc33EOsBxtQAyhLBLfG5glB+hJmtLRR+FILgu8LuMdpJGHkiZMURmS6WDknoL+JpGMxv8AqXllj2KFE6mYwbyJf4RmoNlWekTGSg5rMXb5R+ae0vEhiMTNW/I5yJeybCm5FSdyY0/EO22KmIUlSk87hwGIBFWIO27msY4pajfb1jaEeJL2DqTlvcXr0jpRmba/lFxw5J5QK6ncV8YkZWUd400O0WhA6BWHnZzjq8KopqZa2zgX7x1aEsgjXU0PpFqJb36+UWnTE1Z61wbGIUhM3MpaC7V+yDAv4xIEwFLk+4X91iC/WMd2TxqpU32KjyTDTZyOUjvt49I1mJkHaOuCU1ZzS/V0DZ1KLPcuX9YtVgPZp9qFS5go4Cq31evlEJaGIfeH/BMFh/ZqM5KauyitjTVIfr40hT/VWOOweXOXMlOhYlqTXKDejsK3p5wi4jj1kFC1+0ALv83g/jkqVLW0k5kka6fvCbDYUzFhI1Neg1PlEJLsq/RHDYYrswG5LR0YcCqiWqzDWNNjeHy5SEicSSkhKSksGZ+YsXbpFcyZgglucguaKdi/cDZhAp2PiZVQiBhvxKdh/wDspULu5PheFJi0IhHzRJoacMWSlSEJSFkE5tSlqp/eGAoaOERapLXiBgEVxyJmJSwBUwAXoRkDlniyROSFhUwOHcg6jaAxNq5iqdNJhNDse4ztgsOmSlMtGgAHx3hdge0U5CyozDW7h4VlMQKIjgiuTNPhe2a0KUVcwblo1esHI7QYpYzowyik1Be8YjKxj1Ls/Imrw8tQYOmzncxjkjGO6Li2ycnhcxSHmpGYhwMrX8YVz+Am6QR0MbPF4CZMYe0qLRxMlcsNM5huGp844+ZrRiBhJiLxGa+rxqilK1MfJtYvxnZoBOZKgGu5Yd7mL5/RUZDCSK6w0n8HUoBQSWOohJxrtFJwxUmWUzJg0SQoC728POEfEO265mDEp5ubMSshkgpIICSxrXTpFWIcdoceiQn3gpdggVr/ALmtGWwHaKejMDMu9SBTuJFozmJxqiCE0316bQtzl+cl+hrFchGvx3F1TAn2kwqIBZ1OAHt0hf8AjUMcxck2H1+UIETDo5a94vw00pUCUEuPhBsBxiJpUpJCSB96B6/UQTMlAAKLOx17q3gfDzlrBUUhrB3fSLVqyhgMrl3/AHgGTlqrTRj06/AWi1OHSACtwSPddnbp84AwCks+qiawxXPypIJoWAe4DilfL6wADTMMFAqQCK/CKCGHcb+FRBpn0s7+noTAYQyi9dgPWkVYgzBzX9UnYio+NY9J7PYlGIlBagUqBKVMHAI+oq0eUJm5XPX/AAYdcP4yuUSELIExkrANxofA+pjXHk4mc4cjY4ziOHkqUFgzCxDJ0JsSbeEV4CcJ6SJOZR/SBUDWgjP+yBBUqgJpSv3SLcBPMpQmylKStNiD9uDsYp53YvEjX4XsVPmEFbSxW5c+Q3+Uarg/ZiXIqC5ofEdbt06Rj5v+pUxKAlUlBW1SFEP4AU84f9i+1X4tM0qTkMtuXM7pU7XAqGjlyZMjW+jSMYo0uJlZixSkp2LGMR2n7NKmqMySEgAAFJLWDUKqWHwjR4ntGhJYByYC4lx9KUkLZ1Agcvu94iMblF2imk0edzsCEAiYSmYC2VrUdz3uGinBYXOrLmSnqosIeYDGSpkwnEpzhNiKO9ADlYm2sbmXwvCCWtKEoZfvOSXarXeOt50u0ZKFmCT2YWcxK0ISBylTsujliHEcxXCFYYP7RBVldSczEG+Xc09Y2nE58mRh8vs0pDMBdO7dY85mPNmFiXUaXLv0vaKxzc9+gkkgPEzMyiWZ4qg/HcLmSvfDfe14CyxsQQaPimLQmPimAQOUxKXLBvFhRESmACCpNdhvFq8IkJzZgRs1+kQIMSCnofhCGUnnWmgFRRqfCPT8Lg8bkTlWwYMEp5QGsIQ9hOFJnTQtQASl8rXcXr3GPU0sA0ceae6NoLViGTgAsCZJmKL/AH9mCxh5hqosfA/KPOsNxdeHlZvbKyILKIfKCDlLjSpgqZ/qWiUSkzPaLZ8qEu9tfdF7vvGEsZakaPjeDKHmhSQn8xsB3vaPIO13bebiSZEuYtOHS4IBYzNyrp0+sXdsO2uJxpWmqJBA/hBQt/uIAcvWr/CMpif4aCAkOdRoNvv5RUY62JkEJBDZiB4N6xIqADFTi3+YBkqH5n6CJZA4dbjVoYguWGygBnct4Fnr9vA6HLHLc0LW8TFyEpmLAJyJAqQKtaGs/h6WRLZQIcJUa1953FK/WEgO8Mwi1l8oPKQ49Wvv5xPiXCZqUnlYIIAUR+U0qfH1iOFw82UXUDle418o2MniqMTJKTRSeVnqSLuCNh5w+VDRlsGlWRlMAGqaWiicheZ0Hl1BFW7x4w34gQMyQWZg+pd6ikKeHOBzO4Neor9+UMAYIUC+ij0F9xp3dYMx0oEtpodixieNxOVkgCqmr/S7vEQCvLob/D6PDADlZi6WY0Pfqe6JqlvqFaU8j5Rf7FgDYingNDBn4QAMwYh323EACvJU38TE55AGbdgB3xycmzbDTp90aBcPUAK0PnUw7EOMHxRTZVF31JrXrDP8fmSoJZLDQ6NqTGXwqQRXYNFntmnXo1tL/vDQBaCpSqeFPG8Oey2OMnEhKqJmDIe/8vxp4mAMEtLmwfWne3+IrxWKCldP8DSH2I3+NwS3eohXPlqUeZRMbnszjpeJwCcxGdKci3vmSGCq7hj4xhuI8RlIm+yUplW6A7E6PERYwQSmsTBmHxChcmmm8UrUR3RQrEARohD1a509SJTSwEggBStdyfpAHCJ/sJxzuCKUAcXs4gLD49lAs/SGPFZSHSpKlFSw6gWcHvF/KNYNPRnLWwHicwrWTmzAl+6BgmCfZR97KN0iLKAiJezghMqLMgAJUWA1MAAXso4ZUHYdSJgJQoKAoWif4eABYZMfGTDQYaPvw0FBZ3s/xAYclRzHYCzwymdsZj+78TCXEZEFIWoJKiyXNzF34SMnii3bKU2jCJ43NRLXLEwgTSpSxSpVRO9GrbSIIkFAJZJypvQOzbxfIwLOSkKJS4PV1JYDejDYA2ieJnpWUySkstTkhgAAQo0a9W6NrHkLI70dBGThykkihfWp3vrtSE+KM1zldWx86fe0a1cgqSSCQnmAbWopWzMBR7GAcqEOSBV1BXfVNOrW30io501sKMqMNNUpiGPUN9mITcEtIrbrGrmTskkLUllBjV2qX2dqjfSF+Hx8uarMtgx1bxI1EbwnyQhdwWWM6ioWAZx8vCNMZSZqWmAqyppuLH0MJ+GyFe0ziqFEh960+MaE4fLUm45WqzBwT1+kUBZw7E0EogEFIdtDo+mw74ow8gicwIsxTRjdx5AHxEXYVR/LLJdjmagOgqbN6QLiUTBMC1Bjm6HRmCk2N7tBaAJ4jLcPZRJvfdvvvhZgVnOpKiBUEHRwDTo8HYvGFTAghVKnU2f9+ohCMTMTNyzACg2o1Db774GBbjlg5V3dRcfpFg/1gpMtSAi7F2Ooubt1fw8rjhklJaoUzuXNrjePl4ZfskueZBOt2BHl9YAJzcqkbOKA+Xm3yj7CJCqZ7UY+prUfKBsCtKUc7845SdLUNb/WL6ZgR3Bq1tWoPh/iHYiOIcKJYGjHbw8vjCuaghYANC58m/fzhrOSpKXUcwpyu9yxYs3hSkDhWVSVJIZywIpaorAANJJBSbXb0ePlqBJVWwHjDriOFStLgZS1wLHqNO+kJ0YVSM4PukuCLWhpgSkL5Tsddo5MqnwbvreBpmietQNdoIlklhel9YoBlgOMzZIIRMKAoBwAKgONdQ5t8oVcQUXe7+fUnUvHQRVKu8Hr9+sQMpQDl73++kIBnwfjCuWXMNLBR02fpD/8BMJsG74xU8kh/D7+9I0PZ3jyZCQJgK0kcuW6DYk5tNWHhAI0nD8BMFwlt6eUGzMKUOk1Op8jSF+GxoWAqWpwS1N4l2qxwlSsgKhMWBUUb/lp+xjXHS/ZkTvoKGHi6Rw5ayyEKURdg8W9nZgOHSuYoUFVE6PQuqrdYG7M9owjiMxPtf4E0UY0dgAai9Y1yZeKVGcY29mm4B2VSuX7SdnDuybMxZy8BdvZARIlypaBLQnOrMV3o1NVEvZwaaw2wfazDGbiJBUlKJKMxUTerKBF3ezXjzX/AFF7QYbEKBwylEUzBSSEuCbA77/OODJmcntnRGKSCeyfEpeVMk5QlQHNoVpHSxYgNGnGEBfK7PR7nytHi6OIlucqZJ5UoUw6mx36WhrwrtdPlZkoypCyKEu1Go71+kbYs6h2RONm+xmOSjEy5JstLk7Elk+h84PyozmW7KSjOXsEuQ7+EeV4jjCsyXVVPul/drmBpsfKI4vjEwqExcxVRkJJclIDMX0NoX+a/SJ8QVxdSvxCvaqBIL81EtamwjSYDF4j2aaptuk+sYuZNKwQyQFMQBeharekLJuIWCQCfvxjKGd29FuBpUkTVhIIQkMVCrkOVHoXJ0/T3x3CzQfaFLjMrmUKs7hKEnYV1u1aQlkASlBSlllApIUBoGIHc/pDU48fh0pQlIqMpU/KTqGoCQCXLmgjilH4bXfWizE45KpS11BPIAGoQCPR30FIXjFrmBKc5YEUCdrcxvQlhXSA5amZObMlyouGBPT1qYnhsSCoMSwpUu/SgJ8totQrokeysKirkqdIofzPYqNW1YjSB8bw6WUPlckm24d2bbu0F4jOxIcEJylnIKnd20Jry0FdatD7svhRNWszj7PKyZaFhLWeykvTeIjJx3ZXGzPYDh5XLJQGWo5Q7sKtoL66mO4uYUZUrnD+GAnKwqRqX1jVTscmWoyxnWd6BTbgpYPTY2jO8TnYWY5UolTs55Vv3gMT4ad5jXycmDhRp8BxATMMAFy1KHvBKQDXUlVPTvgHieDBSRVyb1Ctg+bS9T8YzuDkpSSpE0hQsVWB7waeJ0vDKdPmIUgqCgdC7ihZw3MAblwR0hpUF2LsLhl58k9aSgUoXD2ahpBHFeHuEg1c0LAlJaxDs1q0hmkgEKygKUSHy0I/qS6T3iorSCvw5ygqfMKcrEEaKuCzbDemsVyFRh/+oTZC2UxA3qPWlI0HDsT+IBXVwGcXBv3KFd4t4hw0LORIc61tfTbpfpAeHAlgoUmp90gskgNqXYjbSKUhUFYzhREsFj3pevU1r3X74Xy1KlKCiykKXzAs5O9XpGglY8gJFVJId2NLk1p6aViKkyzlJQcqiKtQm/cO+kHIKOzDLmIOS7e4qxbZW/R/KEiwMzMoEGqVX7x+pum8NMRwMnmQkFNwprF6Oot36injETPygpnhM4A0yA01BKvyU1DwlNoKILnAMUKsN3pZmN/38xQxvyK6a+GveH8I0uHw8qc5Daulw6RrlUGB35vOAcTwwS1gipajv/h+7yhrMveg4sSYrCqAzZHSC2dPzB74ETfkIzXbXyMarDyiTlUcqtArb0I+PnAfEOBJJqnKdG9dm7o15CoS4jCLVXLzCpbTva37wwwMo5ClXx+D/X6R9LxikLyzUZzoXN7OQ4q3XSHipCFjOgTSskEBLu7vWth5CsQ8rXaHxsy+JwAAUmxPuv7sAy8EsUKSHJALFqXY6+EbEy1ZVlZBWkBwEgqCm3CuVgHctVusDZ0+yFEl3dlFN9OU0dzru5hSzfEHEVYWRNllkrVLAYqLkUOtLU9RC/GYpanC1OUk1Ny5JqT1PxgudjUgEVSwypTelzmFjVvKF6ZaloBCsxVTKzdd/WM+cn2KkUYfia0yykLbMGKd6v4VaLuHYspAoaUq4Atsa09e6KsPwJSVvMoU1ys5vSLVSEgs1Ddrnv8AOCUk9IKGI4iyllsxUSTUbNdn0N94GmLlqcNzH6aNH0qWBVSQCxoLgGg+HrEZ0lI3NqW2oKRlqwF06UE5nBUOmkQw0ijnKkDepPmaRdNWlzzEPQg3HcYnITLLAOXs4F73Ma26AnJwZX7rDdTHrWtfKDEcPdkKKAAr3lGnkzmKcGJoBUgJCAWdRavVvSC5eCUVqSoqoX5aguLAmMZSd9jQOvCJCjmWDWjO3j+0WzcJhHoueKCmVF2rru8WcTwKZZbnIozOVH+oab6w64VwKXOlJmHESpZU/Is8wqRWmrP4wvJWyqsyvG5K8xzD+GCCOgapA6nUbQSESzKyjKeXl0YgZgT/ALi1vrDTisiWUJUpTAAhJI5VnbKLt+ofGMc9CBUl2bStekVifONdUQfYidmIAbKLZn6fGkMAlCmQKW52/MzkfKAeHrYOWdP+KakxrexvBkTVJXOlEoApnWEpR1LAvrdnI740ySUVsaVleF4QZMteJmqAEocoyJYuQ2V1XNBZN7xHCccTPzrmJJD8rE8lNWqH3rWNpxLh2HlYackKQuWoEl1upWV1Cua9zTW0YTsGEp9stSVZSpAGUPUKchu4iIjJODbNWqdDNHEitIyfh60aYVEs4fmUHd7UGsfcQwiFpZQSSTViSk9W07x5QTxMYJS3Mmal6uhJdy4dhS24gBbD3Z8wh6JVKNPKrdwjJrpxEcweERLTVJSGLEgKB3AIYsdRT1i2RxMA5JRSSn8iw6PCgKNagERSAoVM4Bz7oSajuUDTo2sWrw0klitANCAASfCjj4eEVz+sRdhMXVSyn2AbmIAKFDYOCk+BESweJ5cyJkvIFW0fT3i6KO1q6QMr2KHSJqzmsALKtcq1fURWqUhLlEpaFNVSTkSd8w93/MPmgGeKn82Rwcw1Z2q7FqmkCrUkcpBHgXZtOrvRJji0nIwlOXdkmn/tZn6hrRRLxCCQlcmYVA2zF09xULdIpZYsRORJWokJKigV5gCwG5KWAPU2EMJOBKfzB/ygc0tNLsaZrsKi1IX8T4qSQAAhCBypeoOpL1fwgnBzQQCL1Y2qdX69/nFxlYgjDKnIBKgVjQg31qDZxtAuK56pA1BD1JrYvWhsdoMGIKaMQRq9DSr9dIWrnBTEs5djSrb794+MU0gsrlzpqVAgKBy3AAJ11HNbuhvgOLPmS4ChoB4ks5F9PLonM5veHLo1RcWevlaCZOFTMFJgLWKjVOrvQtGbQ0xujFS5gCDcWBdx1BoU1roKmCkSF5cp5kj9QBNdaX/qTeFnslEDlSR+pJupmDkGnV4vlrmILBQB0FalmdmYW6xFuPRXZ3G8NQtJS4caKsf6VNSu8BycCuSQDmKXdjQ96TZxXzi7FYxXs5hJCnBqHcO98tC1K3gjguOJS60qYsQkMU0SCQQnUsasItZrVSJrei/ES86KBRCgxrUPQglnZjv5PCzEcImBP8JISlVw51rVSzQDLSta9Y1+Ax0iYm4DgFnGYPS6euhBtEMXhQBSoIU6mqUlIsdGdqNrQiJ6eiqPOp/CyF5lHMsVBJBSogGhADkAMxoIdcH7OBWaZNUqYVFgEFqkB2JNqnQkto8WT+z5TMQqWZXOkFypSy5DChYEW6w64LxKeZ3s52XNKSoilFJZ9Hynm3YZy8NuVaEkZTEcMJmELRM5S4KKhiHUFKNmIZm1jnFcNmUVS5aiVBLE6qDU7yz+EavtrijJlAS1lptAmoUQmgUAk2JYgbNeMRwbHTEqSlwWXVJBcubAPd9t9oim9ol60G4/s9MlJSJlFqD1YgOWykix+sJZ/DpiGdKhu6S1n1G0b7i/CM6C5QlRGbLmUS+od8tGtUu1TCfGYTDSilp2IzG6lUT3ZSynGoeEpUDRisYo5bhx0DHwiOGQtZzAFRNkh1MGe2n7R6D2hwuHXggUpBUAQC4DkS0AqAZ1DM9Xu53hN2NSRJUozCEpBSUuAKsl/wBR6kWbrGnlSg2Kt0IsZip3swkoygu5ep3farQy4LiCSlKiotzEZtvgfG0POI9mJBBWFoUAASEkvUZqZmcgbXJ6QdheDS0pQUryoCyOVIUT/tepffQPdUc8skXGqHWzLcRxQmTFO4uBt3U+cGmRlp73V0/OsCdoMFkUqihzHLmBBIfR6afbRGT7Zg0tZApVO1G97S3hCcLiqErL0YxM1Xs1JzAlmc0SK5mem8DypEqUTKSrPcnlBzOKANVv3vFEjDTJclWVDbkVUCWYGvrvCrhQX7Qhyk1BUdHDbesWopp09CIYzDgqAQkClRmpuCK3aPQOxmKQEBKRlVYjfRuYkEUs4jL/APRhMCVJWlWpu4A6AU8QI6rB5UukqR1BLEdMvV4MijljxsuOto2nEsNnIK5CBU0IDi4DPve4i7szgpKM0sJCAVBRSKgkEfqsaAHuhf2fnBSGE1UwtUEh0tpW7atBU1SR+oHw+keb5J4pcfX+y7p2aLGdnpajnQAFFg9C42P7Rm8XgiF5ZiSEmuZ3Bg3hvG1Io3L8fj9YeKmy56bg0Zjfre3+Y6IzjPrs00+jCYuVIGZ0qSGbMUuFBv1CrRSpKRLlqQtZll2I5k0cF3qWcXD2jU4rgygHQoEbHbakI+ISsoVnljIAc2792sbKVdr+yHEynEwVkJkZ1LzhJNrlvddxXfZoORgVSUpCic+pU9TYPVheh6QtwPaHKcqEIQFF/lWldYY4MhSsxIIPvpVYGhcGnx+MdU4y4JekZqrJSsIQhipZ1IJS1d22G3SPgtJGR3qxuQzaOaHWDMXLKSAEkJu7g10fKPMvEjw+TMqJxExnICGA6cx13aOdRk2OgKbh0MAzgBubXTS28D5yhikMHs4YtS9KxbPBSTRiLafEQLMxigGbSlbdaxcGxDGTPQa5qtXY+B10iE7Ck1CHFHyj0Gh8YSjEAn8zXcUqDawhjwniNHYKS+lC9u546E2SEScGtShl1DBJpvXY6wMgZRlBSC7VLkDXLp5t6Q8XMSsggsSGHxFKEQDJwE1L5XOzl2FaV8KWhsZWjGFBdBIqDUMdmyg2gpfGpZUQtK0kuSQkh3oRVhpeptWA8TI90hDqJIXcAk2AI1Z+6KsoztypykEgLe1BXK58NTfWI4X2FjiZgQFJWiazA6NapB3P31iuVPmpmDMQqpLLQoOd9aOfXrCmbOVNKinKWATUqcaOxqXD6mL8DiFyypKloAYkBBUWqResNxa0gs0UvHhXMZKFCqSsHKc1wkBTHcMa1iueFKZKMyyoLChnBDjlSCUqFHZhqxqYy6sXNI9nmQQQToGsCz6v9YLHGiqcj2iVoNEpIc7kUdlczVO8Txp2PkaWZgVyE+8EKdgPfVlDAF1cxS/mxi7h/CJs1SAoiWSc3s0hwRqSWYlk+7ZgRSE6+Ij8RLCgAVJSFZgQUpckUJALFwHJHkIacQ4lOziYgkGgC8uUJSkMMpFCTUkdzCFbYy3tXnzhISrmtLCArKlNNGCQTZj+Voyc7FIlvmJ9oFAgoSElNE0fK4I2oIZcf4lMWpCE5s4cA2oA4bQWOsY3HYgqPvFvC9n77DwilATYfiONhalHMvR9Xqcznc79YoncQCk5WcXFfiRAWHlBNVBnNPT6wSJiCapHLr9+MDhFeiApfHFqCQyUpFgEjuf6mBcHjVpCkJsXtQkO94IVNS1gaWI8fSDMElFSWoKD7HdEuSSehgeKnzEgKIJJqNw1PSPk8YmFNSRldg5YO7sIJ4rjMkwpIBDt+32TAgxKGah9b/vCirVtCDf+qzJqAJgKwCGrXoz/AG0TRipADGTXWv1BhSJqXocrVA0fR4HVNQoubm9YPHYzWy0goOUAuFElzdnGwUKCM9jkiTypSX1J1LP9POGEvGqKVZ2NAySQ7gWYCzaee8Z3GYzMSoP0ckt0f7tGeGD5MQ87O4g+0SocqnNQXozWNzDfj3GZ04LklDgAkHK4U2qaB3GoMZDh3FglnFdaAjex6x6Fw/iMiahLlKVqLDK6Qogapc2G57ojOnCXJxs0i9UYnATSkFQRNSpNQRZ7VpVo0XD+0JmJZdTqer0obaQ5x+FUByAF9rwuMvKaoJ65a+djHPPNDKv2QU12QXxBAqVeD/s8X4HieZB9n7xoCRbuiBmpoQjwNPhFmAllSiaoJYMAD4u3X0gxRhdoqK+Gh4MucotNYAhvdL+BFh3iK+N4dOQkVa5JuLM5NoYcMkNQhzu1x6v9IhxSUVJUCeW3l846G7Na0ec43s6iYnNLAQrbfuhj2f4PMQGUcpeqWcK2F6axd7GoZ+Xr9Kx8lahUKIDVST43MRLJNx42ZJIJGGSCHKXF2P8AkN9I5OkIPIUFL3UKeIJcGFeJlLWSELT/ALqsR9/SLcPi5ksgK5nFVAuD1av2IinV3ZXJBeF4cEPkUhabEFNSRSwetbi9Yr4nhUAHKElQunmuaFnA3GptBmHx0knmyhbXcept47xPEpCi2XMP1akHqA3gdoccu9oVJmQn4JKny6XSQQR5XbvesCS5SpXuvU6/f0tGzOHS5I53uJlyTaoPy82gCbwcpDswuwY+HXZ2jpWZMlwYswnFCFAlIfqG8R+8NpXEwpkBV3uNSzM1KVjmCmSEkhaHLWJLdH3fZtN4VYvECYtS0pIrTIHYaBmFOrCN48mtEPQ7VhihnOUCmZTkDuygtrUh6DuivFz1e0TnQVA5cy6OEmxJfUHpC7CT1TUlPOpVLHR6ghVG8iHiGJw08qBnMAEsgBJzEB606XJ+VKoCyd7y1olk6ubgXa/NTQOLxRhsPLM3NLISWJA5XdqlhQip0cQy7P4fOplrSJdQpmZmNCp+/wAAYWIKJK5ikhOUKZidC9Q4q7Pv3vFdiLZ/E1KUhkMCACAlmFM3OmwLN3FjFmPxoCwVI5Uo5VuBWgDEORzPUPozNCybxeWVBmYF3QMp8wO+4hgMGlaVCYXCgFFSSVdXZIe5htUAnRjUkoKnJSCEk+it9bxsOBAT5YQtJzpqHWSoID1YjKnRnuCer4zE4QAgScvg7P4gV/eG0vBYlMtNwK5gSQeoBAqKbtENJgnQ94lISuUlKRLSVqUtRCs68oLAfq8H16Uw+LJSWZj8C0PMDJMyUuZnJIfNyuRoA7uzGpAMCz8SEISEoKFgsbqQqrvzOyh5woR2N7FRByJUd6CIS1nmypDm/T7f4Rs5vCMMAmaucClVQE2AbcvV2fardE/GsUgrAkulA5Q7OaOVHv8ASKQqM9KxxUyQDme9x5H7qYdcJCgakhm5su7sKlmIhfImlagEJYguogCr7kDfrGlwGGaikkpVQsD30s6avrGWeaiqAn2kwSRnmJZnroQ4cBI/KkandgIx86ZqnetXj0bicmWqQErCw1wwFQAGp0bZn1jI4nhKOZRBCWcHmZKWpmo1TbW+kZ/jZbVMGKMNi3dJoDqfrFyZidUqfv8ArHZeDlqUkIVk3zV079284umcJW55kq6hSWPxjraTEaDs7gZM0LJfNrmSFOO6wsPhFfE+w6wc0pSGP5Xaldzp8ov7G4gSpSvcy6qOpIcVem3cT3wPxrtFMoEulKnrdwk1qzkjePPXNZGoP/pa4tbFCeAKRWYksGqips7xq+zf4fL/AA82/M9DalL9YVcF4utaPZnMS1Bts7B9PjDWQgKUShacwZww1H5Sz174jPKck4yEtdDr8a+oPk+laNC/E4gqoM3W/wBYDJyl1Gxsa+Ip/isXZVGqLaPax8Y5Vg9mm2VoUTUud6Vi7DEhST6/vFk7BkB1KFrVBPygWTKUlQ7/ADbr92jeOOhpUbuVP5XHj+/3vAs/Mp3qK+nkP3ieFUCkEvW4FdD4CJqSAKbUHf6xsamJxAImEu3lfX76RJOFTlUrlCjerv52hlxnAkn2iagM+hOh+WkAIKGILA2+3jOSoyoEl8NBOah0JG2gcnr8YIkYUJ0p4H9x5x2WUszqANGNKeIgZElQmAoUGdynpvv5xLTa7JDE4ZL0T3Ej6H7eK5gUwKFhIFwkEvpbQ3hjLlhuahptua18IIl4UEAu/p4OfhGW0MSmaXchxqB9IKlJzgOCO/0OlYN/DczH5l4Gn4Uhw6muBR/BjD5FplU5CXzFL7KAD7aiFk/CSSrMCpL7Po9HrQlq/sIf+ySJZAzZ+pGVjowqNa+kDypAKgop8LgPQ1eojTHllD2JxsBnkJymWoKIH/LNahABI9XhZj5s8KCmUFqqpv0kMQxoPAxploQlkskADW4fY+MXkBg5Hjekbx/NrtC8f8mb4JjZ6cwWRlUouSBnGpZNyT3N5QvViiszCQTkBIUQFbhiFCm9GtaNb+BQDWW1yCklns5q2pirEcM/hrSlThX5dTuATQCgpV42h+XCTol42ZJaHX/Dk5eQIQVGju2ZJBIvrQV0g7DYFS0+zltLdIOZZABygPZ1Ud2NAS8W4nCp0cJDskliU7hmS4rW/SIycKlAUSZuT8gtUpJcsKgVqLEVbXpsijuE4MZaglSpanNSku4qCwUzm17Dd4P4X7BIX7bmAmEIS4PLYFZKCW2tCc4Nc2Yke0TLSNSdA2m9H3L+EWzsOEhSJebKkn+IonmepsMoBYMCXoA9YVUBqcHwMzUzFol4ZaAR7NySyRopQJIpAfaFSU4ZUgHmoyMvvVFUN50PQwsw6psqYE4QLSpRBqSU3AyqyOAkipLAUOrQx4hg8VPmH2i5cuWiroFbHUgMWo4gT+jEJ4XNmCWg0ZDJDOB+ZqKcmrmgvEZnZaYpFXJD5TUOwzPzB/AaQ/4fPTLlS1ZVuAoZw7JSlxzWc07/AChhgONysNzKmKCVJCUAqD1NVAGgYG7lw9mqm/gUZzs9wpWGAVNS7kEHKTTe4uk7VDM5hljZy1zJi+dIDBi2hZ8twLd0XTsZKm5cs4LXlZyA4Zi6iCLkUf8AaKpyi5aikhRKgkeGbV6XAr68eZtuhP4RHESohC5auYMAkBwaAPoH6RydgJqZ8uVMGQUUQo1CbkEIADnqzvAi+LskqSVJUkgOAGzMwLsWGlB3xHh/HJxmOZ7AOeVaQ7CzhjUUcM3hEY410hJgHF0YcTStMvlzKCMpYZQ3efENAp43PTypTQf7Hg7jScPOmJmFZlILghHMX/KVO9206XrBaOEyAB/+8D1KZb+LmOy2MR8AWZYyqTQ3oGPxZ/3jRypkkgZpLKIoSKa76Hpq8V9l/d/4K/tMMMZ+buP/AMo8/JK5sF1ZRheFhJfKnKqwN2vUbXgkSJafdQM4FwGOt/oYtVZPf8hAmI91Xd8xHNJty2zQqlYdClOsEKexIUBWgFCGt5w8lqTWodtw37d8IEX8fpBy7f8AAesda6LTLsUEvvrUgfOo+6QuQrmPvAE6H4d0W/8Ac8D/AGmAcP8AzT/Ur0ikvYNmzwKzkqABl8PQP+8dmzkhIYGjg1peuzDxMQFvL5RyX/LPeP7lxRRUueCkuDl0Omw++kZjEywFEkAddq/d41kj+VM7zGW7Qe6f6kwNXoifQFOlOpwo9ADY6dSIJlpYnN7wFS8AYD3x4ekMcRc+P9kTW+JJZhuIJXynMD0emoNBv6iI4vjXs+SrlOav3XXzhbw63iYjxi57v/tEKEeVCvQz4b2oBQcyCtqsCyhuAb1238YKPE3TmyEAtUi3QaxkeBfzh97xquMfyl+HyhZYpSSCLdFice+vkP2fWGGEJKasPn0hHw7+Wjw+UMVe4jvEZTXo2h9F3G+HqWvMFKAG1z3D7vAmH4iuWAJiSRoCLbPGnnWPcfnGb4173/H5CLhLl+rRElTsYYfjGdmJLg946FvUwHO4hMSn+IeUqbMDUV+/Awv4F/Nm/wBR+UQ4p/J8Vegi/HFToV6GKp5BdbKBLCgL1ffrrH3sppJyKe+ZKntdulgKbRRh7Se/5Qxl3Pef7TFrJKHQKKYsR7JMwiYg5GIJeiVXdm9OsEYbhUmYgEYg5EkKUlzYnv6sPjWI8ctN+9RFXBbq/pH90dOPK2tkyjTGcnCoStK0pKkBeXOouE3DhLepHSLZ2LMuStAmICycwLvegcLPKGYMKDU0jvC7Tf8AyD1EL+338w/0K/uVG8dkvRnJeHWgqzKyOCSyveDZgKAg+OvjDSZhDOwqlomg5GVMQpNQxIBDCxHda2kL8V7qO/5iHXD/AP139B/uERdsVBnZpOVAMtLFQNA9as6agEjY2JeI4niiycoLgO/KMxLedh3Qf/p5/wDwq/8AIPQQl4l/NT/Sv1jkyL9gfRKdxJGQZgBnYF3cAFiSwYF/S8KMTj0BQSZeZPunqAa7M41gRNpfd84+4v76f6j6mLhjSkSaPC+xKcikgpblHu2zZcwA5lBil2Y5hZosnSJgLKzJP6ZYTkGwTmqwEKuCXR/5U/2qjS8R/mHuT/aI0uyv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2710" name="AutoShape 6" descr="data:image/jpeg;base64,/9j/4AAQSkZJRgABAQAAAQABAAD/2wCEAAkGBxQTEhUUExQVFhUXGBwaGBgYGBwgHBodHhocGBwbHBwZHCggHiAlHRwdIjEhJSkrLi4uGB8zODMsNygtLisBCgoKDg0OGhAQGywkICQsLCwsLCwsLCwsLCwsLCwsLCwsLCwsLCwsLCwsLCwsLCwsLCwsLCwsLCwsLCwsLCwsLP/AABEIAKkBKwMBIgACEQEDEQH/xAAcAAACAwEBAQEAAAAAAAAAAAAEBQIDBgEHAAj/xABCEAABAgQEAwUGBAUDAwQDAAABAhEAAyExBBJBUQUiYQZxgZGxEzKhwdHwFEJS4SMzcrLxB2KCFUNzRJLC0hYkNP/EABkBAAMBAQEAAAAAAAAAAAAAAAABAgMEBf/EACURAAICAgIDAAICAwAAAAAAAAABAhEDIRIxE0FRBCJhoRSBkf/aAAwDAQACEQMRAD8ATJQRrBkgZqEh9zGm4v2Y9iFqRmIS2ZKkk076QdwrCSMTLCRhlpLe+h2oWd1UuPWOjyxq0Y8XdGRRIyvWLOF4ZLkqOXan3T6xsML2NmFTTlgS2ooEEnpsKxTxjsetCAqUfaAUIAZV9nLweaDdWHCXYo4d2hmSVMkJyvtVrt3Rpk9pClYzMUKAqKB9YQ4XstOXmzJKSkAsQXIOzsNN4sx/ZvESk58oWkXYv5i8ROOKT/kac0jXzceFEKkrdJ00DddNInPlLWvOk2EYbhuKAUrOnKFUIanWhvGw4ZNltmlL5aJYZqEXJcWjlyYuBrCdjfDzg7KLHr5QckRD2SVAEgHq0VLWSphYNHPRpYTnDVtGP7S8Qk0WMrBKis1oAkl23GkN+K4hR5Mqj1ANe4j1jzX/AFKxKZaF5VE+0KQPEORfo3jHTgh7ZlN+hXie2ns5igiU4LZCSyn1dnv8PQ/D9u5aZOf2LzszEZj7rAlT+JA7o87lnMp1kvv5RcmcEuNyA/i48435Mngj1zhXaGRipalSwr2sv3kKD0OoOtYr4zjVTlBRDKSkDvaoMebcB4svDTxNSTlKcqwNUm49D4Rv8HN/EJCpXMCKUt0Mb4kmZZLQ94Nw8Ysj2xUcppSjNQP3iNJ/+LYbKB7NmUFOCbjv06WhT2XcLClqSABkZqk6a9KHoYf4vjMpKVMoFQHui/3WObK5cqRpCq2d4rJUuUtMpWVR1F48f4hLUlakLukl6v8AGPSsL2lpzgIId3HvdB1ZjHm3El55y1JJVmUVWrUvaL/GjKNpiyNPoBMdliGOD4JOmFkoL9aesF4/s6qVnzEUAYv+bUb3evSOlyV0QkxVPmlRcs7RWqW2hj6Xe7QROmJs5UN7fWGIEUlorIi5ReIEQDK8scaLDETDAgYgRFkcaARWRFakxcYiRDAHUmL8HhcxraPgh4YTJWVIFqQmxo+CgA1L+HkL+MVnFZXCb6lqxfg+GrmlpSFLO+g+QjScM7FhcsmcrIoGgSQT3nxjKUlHstJsweJxFaO+5+ka/gv+nhnyJc4zlAzEhTMKPGg4T2aw6XJlpmKd+cbWDD1hmcXNFPZs3dGGTM3qJcYfR0haSipcNrqOrwBivZpQUy+RJd8tq3ppGUwXaSYgBMxOYdYOlcck3TmB8Gjk4NGloccNxolD2a+YUykdYcpWgBnod4z+DxklSWV4NC3ieLSlTy1FnsdIONsLNbOxhA5T5wmxvHVA0UAxtRiNYzWK4gsjlUe6FQnLJrGkcf0TZu5GJwi/4ipaDMZvdv4W8YYcJxYmTF8gSzZeUA7GojHYYJAc33EOsBxtQAyhLBLfG5glB+hJmtLRR+FILgu8LuMdpJGHkiZMURmS6WDknoL+JpGMxv8AqXllj2KFE6mYwbyJf4RmoNlWekTGSg5rMXb5R+ae0vEhiMTNW/I5yJeybCm5FSdyY0/EO22KmIUlSk87hwGIBFWIO27msY4pajfb1jaEeJL2DqTlvcXr0jpRmba/lFxw5J5QK6ncV8YkZWUd400O0WhA6BWHnZzjq8KopqZa2zgX7x1aEsgjXU0PpFqJb36+UWnTE1Z61wbGIUhM3MpaC7V+yDAv4xIEwFLk+4X91iC/WMd2TxqpU32KjyTDTZyOUjvt49I1mJkHaOuCU1ZzS/V0DZ1KLPcuX9YtVgPZp9qFS5go4Cq31evlEJaGIfeH/BMFh/ZqM5KauyitjTVIfr40hT/VWOOweXOXMlOhYlqTXKDejsK3p5wi4jj1kFC1+0ALv83g/jkqVLW0k5kka6fvCbDYUzFhI1Neg1PlEJLsq/RHDYYrswG5LR0YcCqiWqzDWNNjeHy5SEicSSkhKSksGZ+YsXbpFcyZgglucguaKdi/cDZhAp2PiZVQiBhvxKdh/wDspULu5PheFJi0IhHzRJoacMWSlSEJSFkE5tSlqp/eGAoaOERapLXiBgEVxyJmJSwBUwAXoRkDlniyROSFhUwOHcg6jaAxNq5iqdNJhNDse4ztgsOmSlMtGgAHx3hdge0U5CyozDW7h4VlMQKIjgiuTNPhe2a0KUVcwblo1esHI7QYpYzowyik1Be8YjKxj1Ls/Imrw8tQYOmzncxjkjGO6Li2ycnhcxSHmpGYhwMrX8YVz+Am6QR0MbPF4CZMYe0qLRxMlcsNM5huGp844+ZrRiBhJiLxGa+rxqilK1MfJtYvxnZoBOZKgGu5Yd7mL5/RUZDCSK6w0n8HUoBQSWOohJxrtFJwxUmWUzJg0SQoC728POEfEO265mDEp5ubMSshkgpIICSxrXTpFWIcdoceiQn3gpdggVr/ALmtGWwHaKejMDMu9SBTuJFozmJxqiCE0316bQtzl+cl+hrFchGvx3F1TAn2kwqIBZ1OAHt0hf8AjUMcxck2H1+UIETDo5a94vw00pUCUEuPhBsBxiJpUpJCSB96B6/UQTMlAAKLOx17q3gfDzlrBUUhrB3fSLVqyhgMrl3/AHgGTlqrTRj06/AWi1OHSACtwSPddnbp84AwCks+qiawxXPypIJoWAe4DilfL6wADTMMFAqQCK/CKCGHcb+FRBpn0s7+noTAYQyi9dgPWkVYgzBzX9UnYio+NY9J7PYlGIlBagUqBKVMHAI+oq0eUJm5XPX/AAYdcP4yuUSELIExkrANxofA+pjXHk4mc4cjY4ziOHkqUFgzCxDJ0JsSbeEV4CcJ6SJOZR/SBUDWgjP+yBBUqgJpSv3SLcBPMpQmylKStNiD9uDsYp53YvEjX4XsVPmEFbSxW5c+Q3+Uarg/ZiXIqC5ofEdbt06Rj5v+pUxKAlUlBW1SFEP4AU84f9i+1X4tM0qTkMtuXM7pU7XAqGjlyZMjW+jSMYo0uJlZixSkp2LGMR2n7NKmqMySEgAAFJLWDUKqWHwjR4ntGhJYByYC4lx9KUkLZ1Agcvu94iMblF2imk0edzsCEAiYSmYC2VrUdz3uGinBYXOrLmSnqosIeYDGSpkwnEpzhNiKO9ADlYm2sbmXwvCCWtKEoZfvOSXarXeOt50u0ZKFmCT2YWcxK0ISBylTsujliHEcxXCFYYP7RBVldSczEG+Xc09Y2nE58mRh8vs0pDMBdO7dY85mPNmFiXUaXLv0vaKxzc9+gkkgPEzMyiWZ4qg/HcLmSvfDfe14CyxsQQaPimLQmPimAQOUxKXLBvFhRESmACCpNdhvFq8IkJzZgRs1+kQIMSCnofhCGUnnWmgFRRqfCPT8Lg8bkTlWwYMEp5QGsIQ9hOFJnTQtQASl8rXcXr3GPU0sA0ceae6NoLViGTgAsCZJmKL/AH9mCxh5hqosfA/KPOsNxdeHlZvbKyILKIfKCDlLjSpgqZ/qWiUSkzPaLZ8qEu9tfdF7vvGEsZakaPjeDKHmhSQn8xsB3vaPIO13bebiSZEuYtOHS4IBYzNyrp0+sXdsO2uJxpWmqJBA/hBQt/uIAcvWr/CMpif4aCAkOdRoNvv5RUY62JkEJBDZiB4N6xIqADFTi3+YBkqH5n6CJZA4dbjVoYguWGygBnct4Fnr9vA6HLHLc0LW8TFyEpmLAJyJAqQKtaGs/h6WRLZQIcJUa1953FK/WEgO8Mwi1l8oPKQ49Wvv5xPiXCZqUnlYIIAUR+U0qfH1iOFw82UXUDle418o2MniqMTJKTRSeVnqSLuCNh5w+VDRlsGlWRlMAGqaWiicheZ0Hl1BFW7x4w34gQMyQWZg+pd6ikKeHOBzO4Neor9+UMAYIUC+ij0F9xp3dYMx0oEtpodixieNxOVkgCqmr/S7vEQCvLob/D6PDADlZi6WY0Pfqe6JqlvqFaU8j5Rf7FgDYingNDBn4QAMwYh323EACvJU38TE55AGbdgB3xycmzbDTp90aBcPUAK0PnUw7EOMHxRTZVF31JrXrDP8fmSoJZLDQ6NqTGXwqQRXYNFntmnXo1tL/vDQBaCpSqeFPG8Oey2OMnEhKqJmDIe/8vxp4mAMEtLmwfWne3+IrxWKCldP8DSH2I3+NwS3eohXPlqUeZRMbnszjpeJwCcxGdKci3vmSGCq7hj4xhuI8RlIm+yUplW6A7E6PERYwQSmsTBmHxChcmmm8UrUR3RQrEARohD1a509SJTSwEggBStdyfpAHCJ/sJxzuCKUAcXs4gLD49lAs/SGPFZSHSpKlFSw6gWcHvF/KNYNPRnLWwHicwrWTmzAl+6BgmCfZR97KN0iLKAiJezghMqLMgAJUWA1MAAXso4ZUHYdSJgJQoKAoWif4eABYZMfGTDQYaPvw0FBZ3s/xAYclRzHYCzwymdsZj+78TCXEZEFIWoJKiyXNzF34SMnii3bKU2jCJ43NRLXLEwgTSpSxSpVRO9GrbSIIkFAJZJypvQOzbxfIwLOSkKJS4PV1JYDejDYA2ieJnpWUySkstTkhgAAQo0a9W6NrHkLI70dBGThykkihfWp3vrtSE+KM1zldWx86fe0a1cgqSSCQnmAbWopWzMBR7GAcqEOSBV1BXfVNOrW30io501sKMqMNNUpiGPUN9mITcEtIrbrGrmTskkLUllBjV2qX2dqjfSF+Hx8uarMtgx1bxI1EbwnyQhdwWWM6ioWAZx8vCNMZSZqWmAqyppuLH0MJ+GyFe0ziqFEh960+MaE4fLUm45WqzBwT1+kUBZw7E0EogEFIdtDo+mw74ow8gicwIsxTRjdx5AHxEXYVR/LLJdjmagOgqbN6QLiUTBMC1Bjm6HRmCk2N7tBaAJ4jLcPZRJvfdvvvhZgVnOpKiBUEHRwDTo8HYvGFTAghVKnU2f9+ohCMTMTNyzACg2o1Db774GBbjlg5V3dRcfpFg/1gpMtSAi7F2Ooubt1fw8rjhklJaoUzuXNrjePl4ZfskueZBOt2BHl9YAJzcqkbOKA+Xm3yj7CJCqZ7UY+prUfKBsCtKUc7845SdLUNb/WL6ZgR3Bq1tWoPh/iHYiOIcKJYGjHbw8vjCuaghYANC58m/fzhrOSpKXUcwpyu9yxYs3hSkDhWVSVJIZywIpaorAANJJBSbXb0ePlqBJVWwHjDriOFStLgZS1wLHqNO+kJ0YVSM4PukuCLWhpgSkL5Tsddo5MqnwbvreBpmietQNdoIlklhel9YoBlgOMzZIIRMKAoBwAKgONdQ5t8oVcQUXe7+fUnUvHQRVKu8Hr9+sQMpQDl73++kIBnwfjCuWXMNLBR02fpD/8BMJsG74xU8kh/D7+9I0PZ3jyZCQJgK0kcuW6DYk5tNWHhAI0nD8BMFwlt6eUGzMKUOk1Op8jSF+GxoWAqWpwS1N4l2qxwlSsgKhMWBUUb/lp+xjXHS/ZkTvoKGHi6Rw5ayyEKURdg8W9nZgOHSuYoUFVE6PQuqrdYG7M9owjiMxPtf4E0UY0dgAai9Y1yZeKVGcY29mm4B2VSuX7SdnDuybMxZy8BdvZARIlypaBLQnOrMV3o1NVEvZwaaw2wfazDGbiJBUlKJKMxUTerKBF3ezXjzX/AFF7QYbEKBwylEUzBSSEuCbA77/OODJmcntnRGKSCeyfEpeVMk5QlQHNoVpHSxYgNGnGEBfK7PR7nytHi6OIlucqZJ5UoUw6mx36WhrwrtdPlZkoypCyKEu1Go71+kbYs6h2RONm+xmOSjEy5JstLk7Elk+h84PyozmW7KSjOXsEuQ7+EeV4jjCsyXVVPul/drmBpsfKI4vjEwqExcxVRkJJclIDMX0NoX+a/SJ8QVxdSvxCvaqBIL81EtamwjSYDF4j2aaptuk+sYuZNKwQyQFMQBeharekLJuIWCQCfvxjKGd29FuBpUkTVhIIQkMVCrkOVHoXJ0/T3x3CzQfaFLjMrmUKs7hKEnYV1u1aQlkASlBSlllApIUBoGIHc/pDU48fh0pQlIqMpU/KTqGoCQCXLmgjilH4bXfWizE45KpS11BPIAGoQCPR30FIXjFrmBKc5YEUCdrcxvQlhXSA5amZObMlyouGBPT1qYnhsSCoMSwpUu/SgJ8totQrokeysKirkqdIofzPYqNW1YjSB8bw6WUPlckm24d2bbu0F4jOxIcEJylnIKnd20Jry0FdatD7svhRNWszj7PKyZaFhLWeykvTeIjJx3ZXGzPYDh5XLJQGWo5Q7sKtoL66mO4uYUZUrnD+GAnKwqRqX1jVTscmWoyxnWd6BTbgpYPTY2jO8TnYWY5UolTs55Vv3gMT4ad5jXycmDhRp8BxATMMAFy1KHvBKQDXUlVPTvgHieDBSRVyb1Ctg+bS9T8YzuDkpSSpE0hQsVWB7waeJ0vDKdPmIUgqCgdC7ihZw3MAblwR0hpUF2LsLhl58k9aSgUoXD2ahpBHFeHuEg1c0LAlJaxDs1q0hmkgEKygKUSHy0I/qS6T3iorSCvw5ygqfMKcrEEaKuCzbDemsVyFRh/+oTZC2UxA3qPWlI0HDsT+IBXVwGcXBv3KFd4t4hw0LORIc61tfTbpfpAeHAlgoUmp90gskgNqXYjbSKUhUFYzhREsFj3pevU1r3X74Xy1KlKCiykKXzAs5O9XpGglY8gJFVJId2NLk1p6aViKkyzlJQcqiKtQm/cO+kHIKOzDLmIOS7e4qxbZW/R/KEiwMzMoEGqVX7x+pum8NMRwMnmQkFNwprF6Oot36injETPygpnhM4A0yA01BKvyU1DwlNoKILnAMUKsN3pZmN/38xQxvyK6a+GveH8I0uHw8qc5Daulw6RrlUGB35vOAcTwwS1gipajv/h+7yhrMveg4sSYrCqAzZHSC2dPzB74ETfkIzXbXyMarDyiTlUcqtArb0I+PnAfEOBJJqnKdG9dm7o15CoS4jCLVXLzCpbTva37wwwMo5ClXx+D/X6R9LxikLyzUZzoXN7OQ4q3XSHipCFjOgTSskEBLu7vWth5CsQ8rXaHxsy+JwAAUmxPuv7sAy8EsUKSHJALFqXY6+EbEy1ZVlZBWkBwEgqCm3CuVgHctVusDZ0+yFEl3dlFN9OU0dzru5hSzfEHEVYWRNllkrVLAYqLkUOtLU9RC/GYpanC1OUk1Ny5JqT1PxgudjUgEVSwypTelzmFjVvKF6ZaloBCsxVTKzdd/WM+cn2KkUYfia0yykLbMGKd6v4VaLuHYspAoaUq4Atsa09e6KsPwJSVvMoU1ys5vSLVSEgs1Ddrnv8AOCUk9IKGI4iyllsxUSTUbNdn0N94GmLlqcNzH6aNH0qWBVSQCxoLgGg+HrEZ0lI3NqW2oKRlqwF06UE5nBUOmkQw0ijnKkDepPmaRdNWlzzEPQg3HcYnITLLAOXs4F73Ma26AnJwZX7rDdTHrWtfKDEcPdkKKAAr3lGnkzmKcGJoBUgJCAWdRavVvSC5eCUVqSoqoX5aguLAmMZSd9jQOvCJCjmWDWjO3j+0WzcJhHoueKCmVF2rru8WcTwKZZbnIozOVH+oab6w64VwKXOlJmHESpZU/Is8wqRWmrP4wvJWyqsyvG5K8xzD+GCCOgapA6nUbQSESzKyjKeXl0YgZgT/ALi1vrDTisiWUJUpTAAhJI5VnbKLt+ofGMc9CBUl2bStekVifONdUQfYidmIAbKLZn6fGkMAlCmQKW52/MzkfKAeHrYOWdP+KakxrexvBkTVJXOlEoApnWEpR1LAvrdnI740ySUVsaVleF4QZMteJmqAEocoyJYuQ2V1XNBZN7xHCccTPzrmJJD8rE8lNWqH3rWNpxLh2HlYackKQuWoEl1upWV1Cua9zTW0YTsGEp9stSVZSpAGUPUKchu4iIjJODbNWqdDNHEitIyfh60aYVEs4fmUHd7UGsfcQwiFpZQSSTViSk9W07x5QTxMYJS3Mmal6uhJdy4dhS24gBbD3Z8wh6JVKNPKrdwjJrpxEcweERLTVJSGLEgKB3AIYsdRT1i2RxMA5JRSSn8iw6PCgKNagERSAoVM4Bz7oSajuUDTo2sWrw0klitANCAASfCjj4eEVz+sRdhMXVSyn2AbmIAKFDYOCk+BESweJ5cyJkvIFW0fT3i6KO1q6QMr2KHSJqzmsALKtcq1fURWqUhLlEpaFNVSTkSd8w93/MPmgGeKn82Rwcw1Z2q7FqmkCrUkcpBHgXZtOrvRJji0nIwlOXdkmn/tZn6hrRRLxCCQlcmYVA2zF09xULdIpZYsRORJWokJKigV5gCwG5KWAPU2EMJOBKfzB/ygc0tNLsaZrsKi1IX8T4qSQAAhCBypeoOpL1fwgnBzQQCL1Y2qdX69/nFxlYgjDKnIBKgVjQg31qDZxtAuK56pA1BD1JrYvWhsdoMGIKaMQRq9DSr9dIWrnBTEs5djSrb794+MU0gsrlzpqVAgKBy3AAJ11HNbuhvgOLPmS4ChoB4ks5F9PLonM5veHLo1RcWevlaCZOFTMFJgLWKjVOrvQtGbQ0xujFS5gCDcWBdx1BoU1roKmCkSF5cp5kj9QBNdaX/qTeFnslEDlSR+pJupmDkGnV4vlrmILBQB0FalmdmYW6xFuPRXZ3G8NQtJS4caKsf6VNSu8BycCuSQDmKXdjQ96TZxXzi7FYxXs5hJCnBqHcO98tC1K3gjguOJS60qYsQkMU0SCQQnUsasItZrVSJrei/ES86KBRCgxrUPQglnZjv5PCzEcImBP8JISlVw51rVSzQDLSta9Y1+Ax0iYm4DgFnGYPS6euhBtEMXhQBSoIU6mqUlIsdGdqNrQiJ6eiqPOp/CyF5lHMsVBJBSogGhADkAMxoIdcH7OBWaZNUqYVFgEFqkB2JNqnQkto8WT+z5TMQqWZXOkFypSy5DChYEW6w64LxKeZ3s52XNKSoilFJZ9Hynm3YZy8NuVaEkZTEcMJmELRM5S4KKhiHUFKNmIZm1jnFcNmUVS5aiVBLE6qDU7yz+EavtrijJlAS1lptAmoUQmgUAk2JYgbNeMRwbHTEqSlwWXVJBcubAPd9t9oim9ol60G4/s9MlJSJlFqD1YgOWykix+sJZ/DpiGdKhu6S1n1G0b7i/CM6C5QlRGbLmUS+od8tGtUu1TCfGYTDSilp2IzG6lUT3ZSynGoeEpUDRisYo5bhx0DHwiOGQtZzAFRNkh1MGe2n7R6D2hwuHXggUpBUAQC4DkS0AqAZ1DM9Xu53hN2NSRJUozCEpBSUuAKsl/wBR6kWbrGnlSg2Kt0IsZip3swkoygu5ep3farQy4LiCSlKiotzEZtvgfG0POI9mJBBWFoUAASEkvUZqZmcgbXJ6QdheDS0pQUryoCyOVIUT/tepffQPdUc8skXGqHWzLcRxQmTFO4uBt3U+cGmRlp73V0/OsCdoMFkUqihzHLmBBIfR6afbRGT7Zg0tZApVO1G97S3hCcLiqErL0YxM1Xs1JzAlmc0SK5mem8DypEqUTKSrPcnlBzOKANVv3vFEjDTJclWVDbkVUCWYGvrvCrhQX7Qhyk1BUdHDbesWopp09CIYzDgqAQkClRmpuCK3aPQOxmKQEBKRlVYjfRuYkEUs4jL/APRhMCVJWlWpu4A6AU8QI6rB5UukqR1BLEdMvV4MijljxsuOto2nEsNnIK5CBU0IDi4DPve4i7szgpKM0sJCAVBRSKgkEfqsaAHuhf2fnBSGE1UwtUEh0tpW7atBU1SR+oHw+keb5J4pcfX+y7p2aLGdnpajnQAFFg9C42P7Rm8XgiF5ZiSEmuZ3Bg3hvG1Io3L8fj9YeKmy56bg0Zjfre3+Y6IzjPrs00+jCYuVIGZ0qSGbMUuFBv1CrRSpKRLlqQtZll2I5k0cF3qWcXD2jU4rgygHQoEbHbakI+ISsoVnljIAc2792sbKVdr+yHEynEwVkJkZ1LzhJNrlvddxXfZoORgVSUpCic+pU9TYPVheh6QtwPaHKcqEIQFF/lWldYY4MhSsxIIPvpVYGhcGnx+MdU4y4JekZqrJSsIQhipZ1IJS1d22G3SPgtJGR3qxuQzaOaHWDMXLKSAEkJu7g10fKPMvEjw+TMqJxExnICGA6cx13aOdRk2OgKbh0MAzgBubXTS28D5yhikMHs4YtS9KxbPBSTRiLafEQLMxigGbSlbdaxcGxDGTPQa5qtXY+B10iE7Ck1CHFHyj0Gh8YSjEAn8zXcUqDawhjwniNHYKS+lC9u546E2SEScGtShl1DBJpvXY6wMgZRlBSC7VLkDXLp5t6Q8XMSsggsSGHxFKEQDJwE1L5XOzl2FaV8KWhsZWjGFBdBIqDUMdmyg2gpfGpZUQtK0kuSQkh3oRVhpeptWA8TI90hDqJIXcAk2AI1Z+6KsoztypykEgLe1BXK58NTfWI4X2FjiZgQFJWiazA6NapB3P31iuVPmpmDMQqpLLQoOd9aOfXrCmbOVNKinKWATUqcaOxqXD6mL8DiFyypKloAYkBBUWqResNxa0gs0UvHhXMZKFCqSsHKc1wkBTHcMa1iueFKZKMyyoLChnBDjlSCUqFHZhqxqYy6sXNI9nmQQQToGsCz6v9YLHGiqcj2iVoNEpIc7kUdlczVO8Txp2PkaWZgVyE+8EKdgPfVlDAF1cxS/mxi7h/CJs1SAoiWSc3s0hwRqSWYlk+7ZgRSE6+Ij8RLCgAVJSFZgQUpckUJALFwHJHkIacQ4lOziYgkGgC8uUJSkMMpFCTUkdzCFbYy3tXnzhISrmtLCArKlNNGCQTZj+Voyc7FIlvmJ9oFAgoSElNE0fK4I2oIZcf4lMWpCE5s4cA2oA4bQWOsY3HYgqPvFvC9n77DwilATYfiONhalHMvR9Xqcznc79YoncQCk5WcXFfiRAWHlBNVBnNPT6wSJiCapHLr9+MDhFeiApfHFqCQyUpFgEjuf6mBcHjVpCkJsXtQkO94IVNS1gaWI8fSDMElFSWoKD7HdEuSSehgeKnzEgKIJJqNw1PSPk8YmFNSRldg5YO7sIJ4rjMkwpIBDt+32TAgxKGah9b/vCirVtCDf+qzJqAJgKwCGrXoz/AG0TRipADGTXWv1BhSJqXocrVA0fR4HVNQoubm9YPHYzWy0goOUAuFElzdnGwUKCM9jkiTypSX1J1LP9POGEvGqKVZ2NAySQ7gWYCzaee8Z3GYzMSoP0ckt0f7tGeGD5MQ87O4g+0SocqnNQXozWNzDfj3GZ04LklDgAkHK4U2qaB3GoMZDh3FglnFdaAjex6x6Fw/iMiahLlKVqLDK6Qogapc2G57ojOnCXJxs0i9UYnATSkFQRNSpNQRZ7VpVo0XD+0JmJZdTqer0obaQ5x+FUByAF9rwuMvKaoJ65a+djHPPNDKv2QU12QXxBAqVeD/s8X4HieZB9n7xoCRbuiBmpoQjwNPhFmAllSiaoJYMAD4u3X0gxRhdoqK+Gh4MucotNYAhvdL+BFh3iK+N4dOQkVa5JuLM5NoYcMkNQhzu1x6v9IhxSUVJUCeW3l846G7Na0ec43s6iYnNLAQrbfuhj2f4PMQGUcpeqWcK2F6axd7GoZ+Xr9Kx8lahUKIDVST43MRLJNx42ZJIJGGSCHKXF2P8AkN9I5OkIPIUFL3UKeIJcGFeJlLWSELT/ALqsR9/SLcPi5ksgK5nFVAuD1av2IinV3ZXJBeF4cEPkUhabEFNSRSwetbi9Yr4nhUAHKElQunmuaFnA3GptBmHx0knmyhbXcept47xPEpCi2XMP1akHqA3gdoccu9oVJmQn4JKny6XSQQR5XbvesCS5SpXuvU6/f0tGzOHS5I53uJlyTaoPy82gCbwcpDswuwY+HXZ2jpWZMlwYswnFCFAlIfqG8R+8NpXEwpkBV3uNSzM1KVjmCmSEkhaHLWJLdH3fZtN4VYvECYtS0pIrTIHYaBmFOrCN48mtEPQ7VhihnOUCmZTkDuygtrUh6DuivFz1e0TnQVA5cy6OEmxJfUHpC7CT1TUlPOpVLHR6ghVG8iHiGJw08qBnMAEsgBJzEB606XJ+VKoCyd7y1olk6ubgXa/NTQOLxRhsPLM3NLISWJA5XdqlhQip0cQy7P4fOplrSJdQpmZmNCp+/wAAYWIKJK5ikhOUKZidC9Q4q7Pv3vFdiLZ/E1KUhkMCACAlmFM3OmwLN3FjFmPxoCwVI5Uo5VuBWgDEORzPUPozNCybxeWVBmYF3QMp8wO+4hgMGlaVCYXCgFFSSVdXZIe5htUAnRjUkoKnJSCEk+it9bxsOBAT5YQtJzpqHWSoID1YjKnRnuCer4zE4QAgScvg7P4gV/eG0vBYlMtNwK5gSQeoBAqKbtENJgnQ94lISuUlKRLSVqUtRCs68oLAfq8H16Uw+LJSWZj8C0PMDJMyUuZnJIfNyuRoA7uzGpAMCz8SEISEoKFgsbqQqrvzOyh5woR2N7FRByJUd6CIS1nmypDm/T7f4Rs5vCMMAmaucClVQE2AbcvV2fardE/GsUgrAkulA5Q7OaOVHv8ASKQqM9KxxUyQDme9x5H7qYdcJCgakhm5su7sKlmIhfImlagEJYguogCr7kDfrGlwGGaikkpVQsD30s6avrGWeaiqAn2kwSRnmJZnroQ4cBI/KkandgIx86ZqnetXj0bicmWqQErCw1wwFQAGp0bZn1jI4nhKOZRBCWcHmZKWpmo1TbW+kZ/jZbVMGKMNi3dJoDqfrFyZidUqfv8ArHZeDlqUkIVk3zV079284umcJW55kq6hSWPxjraTEaDs7gZM0LJfNrmSFOO6wsPhFfE+w6wc0pSGP5Xaldzp8ov7G4gSpSvcy6qOpIcVem3cT3wPxrtFMoEulKnrdwk1qzkjePPXNZGoP/pa4tbFCeAKRWYksGqips7xq+zf4fL/AA82/M9DalL9YVcF4utaPZnMS1Bts7B9PjDWQgKUShacwZww1H5Sz174jPKck4yEtdDr8a+oPk+laNC/E4gqoM3W/wBYDJyl1Gxsa+Ip/isXZVGqLaPax8Y5Vg9mm2VoUTUud6Vi7DEhST6/vFk7BkB1KFrVBPygWTKUlQ7/ADbr92jeOOhpUbuVP5XHj+/3vAs/Mp3qK+nkP3ieFUCkEvW4FdD4CJqSAKbUHf6xsamJxAImEu3lfX76RJOFTlUrlCjerv52hlxnAkn2iagM+hOh+WkAIKGILA2+3jOSoyoEl8NBOah0JG2gcnr8YIkYUJ0p4H9x5x2WUszqANGNKeIgZElQmAoUGdynpvv5xLTa7JDE4ZL0T3Ej6H7eK5gUwKFhIFwkEvpbQ3hjLlhuahptua18IIl4UEAu/p4OfhGW0MSmaXchxqB9IKlJzgOCO/0OlYN/DczH5l4Gn4Uhw6muBR/BjD5FplU5CXzFL7KAD7aiFk/CSSrMCpL7Po9HrQlq/sIf+ySJZAzZ+pGVjowqNa+kDypAKgop8LgPQ1eojTHllD2JxsBnkJymWoKIH/LNahABI9XhZj5s8KCmUFqqpv0kMQxoPAxploQlkskADW4fY+MXkBg5Hjekbx/NrtC8f8mb4JjZ6cwWRlUouSBnGpZNyT3N5QvViiszCQTkBIUQFbhiFCm9GtaNb+BQDWW1yCklns5q2pirEcM/hrSlThX5dTuATQCgpV42h+XCTol42ZJaHX/Dk5eQIQVGju2ZJBIvrQV0g7DYFS0+zltLdIOZZABygPZ1Ud2NAS8W4nCp0cJDskliU7hmS4rW/SIycKlAUSZuT8gtUpJcsKgVqLEVbXpsijuE4MZaglSpanNSku4qCwUzm17Dd4P4X7BIX7bmAmEIS4PLYFZKCW2tCc4Nc2Yke0TLSNSdA2m9H3L+EWzsOEhSJebKkn+IonmepsMoBYMCXoA9YVUBqcHwMzUzFol4ZaAR7NySyRopQJIpAfaFSU4ZUgHmoyMvvVFUN50PQwsw6psqYE4QLSpRBqSU3AyqyOAkipLAUOrQx4hg8VPmH2i5cuWiroFbHUgMWo4gT+jEJ4XNmCWg0ZDJDOB+ZqKcmrmgvEZnZaYpFXJD5TUOwzPzB/AaQ/4fPTLlS1ZVuAoZw7JSlxzWc07/AChhgONysNzKmKCVJCUAqD1NVAGgYG7lw9mqm/gUZzs9wpWGAVNS7kEHKTTe4uk7VDM5hljZy1zJi+dIDBi2hZ8twLd0XTsZKm5cs4LXlZyA4Zi6iCLkUf8AaKpyi5aikhRKgkeGbV6XAr68eZtuhP4RHESohC5auYMAkBwaAPoH6RydgJqZ8uVMGQUUQo1CbkEIADnqzvAi+LskqSVJUkgOAGzMwLsWGlB3xHh/HJxmOZ7AOeVaQ7CzhjUUcM3hEY410hJgHF0YcTStMvlzKCMpYZQ3efENAp43PTypTQf7Hg7jScPOmJmFZlILghHMX/KVO9206XrBaOEyAB/+8D1KZb+LmOy2MR8AWZYyqTQ3oGPxZ/3jRypkkgZpLKIoSKa76Hpq8V9l/d/4K/tMMMZ+buP/AMo8/JK5sF1ZRheFhJfKnKqwN2vUbXgkSJafdQM4FwGOt/oYtVZPf8hAmI91Xd8xHNJty2zQqlYdClOsEKexIUBWgFCGt5w8lqTWodtw37d8IEX8fpBy7f8AAesda6LTLsUEvvrUgfOo+6QuQrmPvAE6H4d0W/8Ac8D/AGmAcP8AzT/Ur0ikvYNmzwKzkqABl8PQP+8dmzkhIYGjg1peuzDxMQFvL5RyX/LPeP7lxRRUueCkuDl0Omw++kZjEywFEkAddq/d41kj+VM7zGW7Qe6f6kwNXoifQFOlOpwo9ADY6dSIJlpYnN7wFS8AYD3x4ekMcRc+P9kTW+JJZhuIJXynMD0emoNBv6iI4vjXs+SrlOav3XXzhbw63iYjxi57v/tEKEeVCvQz4b2oBQcyCtqsCyhuAb1238YKPE3TmyEAtUi3QaxkeBfzh97xquMfyl+HyhZYpSSCLdFice+vkP2fWGGEJKasPn0hHw7+Wjw+UMVe4jvEZTXo2h9F3G+HqWvMFKAG1z3D7vAmH4iuWAJiSRoCLbPGnnWPcfnGb4173/H5CLhLl+rRElTsYYfjGdmJLg946FvUwHO4hMSn+IeUqbMDUV+/Awv4F/Nm/wBR+UQ4p/J8Vegi/HFToV6GKp5BdbKBLCgL1ffrrH3sppJyKe+ZKntdulgKbRRh7Se/5Qxl3Pef7TFrJKHQKKYsR7JMwiYg5GIJeiVXdm9OsEYbhUmYgEYg5EkKUlzYnv6sPjWI8ctN+9RFXBbq/pH90dOPK2tkyjTGcnCoStK0pKkBeXOouE3DhLepHSLZ2LMuStAmICycwLvegcLPKGYMKDU0jvC7Tf8AyD1EL+338w/0K/uVG8dkvRnJeHWgqzKyOCSyveDZgKAg+OvjDSZhDOwqlomg5GVMQpNQxIBDCxHda2kL8V7qO/5iHXD/AP139B/uERdsVBnZpOVAMtLFQNA9as6agEjY2JeI4niiycoLgO/KMxLedh3Qf/p5/wDwq/8AIPQQl4l/NT/Sv1jkyL9gfRKdxJGQZgBnYF3cAFiSwYF/S8KMTj0BQSZeZPunqAa7M41gRNpfd84+4v76f6j6mLhjSkSaPC+xKcikgpblHu2zZcwA5lBil2Y5hZosnSJgLKzJP6ZYTkGwTmqwEKuCXR/5U/2qjS8R/mHuT/aI0uyv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2712" name="Picture 8" descr="montañ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420888"/>
            <a:ext cx="3938182" cy="23042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86200" cy="4876796"/>
          </a:xfrm>
        </p:spPr>
        <p:txBody>
          <a:bodyPr/>
          <a:lstStyle/>
          <a:p>
            <a:r>
              <a:rPr lang="es-ES" sz="2400" dirty="0" smtClean="0"/>
              <a:t>antes de que otro verso se le ocurra, vale decir, “por las montañas voy a levantar llanto y lamentos.” –Jeremías 9:9 –</a:t>
            </a:r>
            <a:r>
              <a:rPr lang="es-ES" sz="1600" dirty="0" smtClean="0"/>
              <a:t>c.10</a:t>
            </a:r>
            <a:endParaRPr lang="es-ES" sz="2400" dirty="0" smtClean="0"/>
          </a:p>
          <a:p>
            <a:r>
              <a:rPr lang="es-ES" sz="2000" b="1" i="1" dirty="0" smtClean="0"/>
              <a:t>“al </a:t>
            </a:r>
            <a:r>
              <a:rPr lang="es-ES" sz="2000" b="1" i="1" dirty="0" err="1" smtClean="0"/>
              <a:t>heharim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esah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bekí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vanehi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ve’al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neot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midbar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kináh</a:t>
            </a:r>
            <a:r>
              <a:rPr lang="es-ES" sz="2000" b="1" i="1" dirty="0" smtClean="0"/>
              <a:t> ki </a:t>
            </a:r>
            <a:r>
              <a:rPr lang="es-ES" sz="2000" b="1" i="1" dirty="0" err="1" smtClean="0"/>
              <a:t>nitzetu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mibeli</a:t>
            </a:r>
            <a:r>
              <a:rPr lang="es-ES" sz="2000" b="1" i="1" dirty="0" smtClean="0"/>
              <a:t> ish </a:t>
            </a:r>
            <a:r>
              <a:rPr lang="es-ES" sz="2000" b="1" i="1" dirty="0" err="1" smtClean="0"/>
              <a:t>ober</a:t>
            </a:r>
            <a:r>
              <a:rPr lang="es-ES" sz="2000" b="1" i="1" dirty="0" smtClean="0"/>
              <a:t> meó </a:t>
            </a:r>
            <a:r>
              <a:rPr lang="es-ES" sz="2000" b="1" i="1" dirty="0" err="1" smtClean="0"/>
              <a:t>shameú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kol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miqné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meof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hashamayim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ve’ad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behema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nadedú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halaku</a:t>
            </a:r>
            <a:r>
              <a:rPr lang="es-ES" sz="2000" b="1" i="1" dirty="0" smtClean="0"/>
              <a:t>”</a:t>
            </a:r>
          </a:p>
          <a:p>
            <a:r>
              <a:rPr lang="es-ES" sz="2000" b="1" i="1" dirty="0" smtClean="0"/>
              <a:t>”</a:t>
            </a:r>
            <a:endParaRPr lang="es-ES" sz="2000" b="1" i="1" dirty="0"/>
          </a:p>
        </p:txBody>
      </p:sp>
      <p:pic>
        <p:nvPicPr>
          <p:cNvPr id="32770" name="Picture 2" descr="http://orig08.deviantart.net/16ca/f/2014/250/5/f/crying_on_the_mountain_by_ariadnadmp-d7yagz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2276872"/>
            <a:ext cx="2543175" cy="27051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86200" cy="4876796"/>
          </a:xfrm>
        </p:spPr>
        <p:txBody>
          <a:bodyPr/>
          <a:lstStyle/>
          <a:p>
            <a:r>
              <a:rPr lang="es-ES" sz="2400" dirty="0" smtClean="0"/>
              <a:t>Si uno sueña con un cuerno uno se debe levantar y decir: “Y acontecerá que en aquel día el gran cuerno se tocará” –Isaías 27:13-  antes de que otro verso se le ocurra, vale decir, “Tocad el cuerno de </a:t>
            </a:r>
            <a:r>
              <a:rPr lang="es-ES" sz="2400" dirty="0" err="1" smtClean="0"/>
              <a:t>Gabaa</a:t>
            </a:r>
            <a:r>
              <a:rPr lang="es-ES" sz="2400" dirty="0" smtClean="0"/>
              <a:t>” –</a:t>
            </a:r>
            <a:r>
              <a:rPr lang="es-ES" sz="2400" dirty="0" err="1" smtClean="0"/>
              <a:t>Hoshea</a:t>
            </a:r>
            <a:r>
              <a:rPr lang="es-ES" sz="2400" dirty="0" smtClean="0"/>
              <a:t> 5:8- </a:t>
            </a:r>
          </a:p>
          <a:p>
            <a:r>
              <a:rPr lang="es-ES" sz="2000" b="1" i="1" dirty="0" smtClean="0"/>
              <a:t>“</a:t>
            </a:r>
            <a:r>
              <a:rPr lang="es-ES" sz="2000" b="1" i="1" dirty="0" err="1" smtClean="0"/>
              <a:t>Tikú</a:t>
            </a:r>
            <a:r>
              <a:rPr lang="es-ES" sz="2000" b="1" i="1" dirty="0" smtClean="0"/>
              <a:t> shofar </a:t>
            </a:r>
            <a:r>
              <a:rPr lang="es-ES" sz="2000" b="1" i="1" dirty="0" err="1" smtClean="0"/>
              <a:t>bagibeah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hatzozterah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baramá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hariú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bet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aven</a:t>
            </a:r>
            <a:r>
              <a:rPr lang="es-ES" sz="2000" b="1" i="1" dirty="0" smtClean="0"/>
              <a:t> </a:t>
            </a:r>
            <a:r>
              <a:rPr lang="es-ES" sz="2000" b="1" i="1" dirty="0" err="1" smtClean="0"/>
              <a:t>arejah</a:t>
            </a:r>
            <a:r>
              <a:rPr lang="es-ES" sz="2000" b="1" i="1" dirty="0" smtClean="0"/>
              <a:t> Binyamin”</a:t>
            </a:r>
            <a:endParaRPr lang="es-ES" sz="2000" b="1" i="1" dirty="0"/>
          </a:p>
        </p:txBody>
      </p:sp>
      <p:pic>
        <p:nvPicPr>
          <p:cNvPr id="78850" name="Picture 2" descr="https://upload.wikimedia.org/wikipedia/commons/0/0b/Flickr_-_Government_Press_Office_(GPO)_-_PILGRIMS_GREETED_BY_THE_BLAST_OF_THE_SHOF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204864"/>
            <a:ext cx="3492388" cy="232825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dirty="0" smtClean="0"/>
              <a:t>Si uno ve a un perro en su sueño, se debe levantar y decir: </a:t>
            </a:r>
          </a:p>
          <a:p>
            <a:r>
              <a:rPr lang="es-ES" sz="2400" dirty="0" smtClean="0"/>
              <a:t>“Mas ni un perro moverá su lengua contra ninguno de los hijos de Israel,” -Éxodo 11:7, antes de que otro verso se le ocurra, a saber: “Sí, los perros son codiciosos.” –Isaías 56:11- </a:t>
            </a:r>
          </a:p>
        </p:txBody>
      </p:sp>
      <p:pic>
        <p:nvPicPr>
          <p:cNvPr id="41986" name="Picture 2" descr="https://encrypted-tbn1.gstatic.com/images?q=tbn:ANd9GcQ90h5vRufPxc4_cMr1tSb8Gcpi_2rXYHSqxbrCGP2Tl4mvebuat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2852936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958208" cy="4876796"/>
          </a:xfrm>
        </p:spPr>
        <p:txBody>
          <a:bodyPr/>
          <a:lstStyle/>
          <a:p>
            <a:r>
              <a:rPr lang="es-ES" sz="2400" dirty="0" smtClean="0"/>
              <a:t>Si uno ve un león en su sueño debe levantarse y decir:</a:t>
            </a:r>
          </a:p>
          <a:p>
            <a:r>
              <a:rPr lang="es-ES" sz="2400" dirty="0" smtClean="0"/>
              <a:t>“Si el león ruge, ¿quién no temerá?” –Amós 3:8-, antes de que otro verso se le ocurra, a saber, “El león sube de la espesura.” -Jeremías 4:7- </a:t>
            </a:r>
          </a:p>
        </p:txBody>
      </p:sp>
      <p:pic>
        <p:nvPicPr>
          <p:cNvPr id="80898" name="Picture 2" descr="https://upload.wikimedia.org/wikipedia/commons/7/73/Lion_waiting_in_Namib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72816"/>
            <a:ext cx="3840426" cy="28803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3886200" cy="4876796"/>
          </a:xfrm>
        </p:spPr>
        <p:txBody>
          <a:bodyPr/>
          <a:lstStyle/>
          <a:p>
            <a:r>
              <a:rPr lang="es-ES" sz="2400" dirty="0" smtClean="0"/>
              <a:t>Si uno sueña con el afeitado, se debe levantar y decir: </a:t>
            </a:r>
          </a:p>
          <a:p>
            <a:r>
              <a:rPr lang="es-ES" sz="2400" dirty="0" smtClean="0"/>
              <a:t>“y se afeitó José y cambió sus vestimentas y vino al Faraón”. –Génesis 41:14-, antes de que ocurra otro verso para él, a saber, </a:t>
            </a:r>
          </a:p>
          <a:p>
            <a:r>
              <a:rPr lang="es-ES" sz="2400" dirty="0" smtClean="0"/>
              <a:t>“Si fuere rapado, mi fuerza se apartará de mí” –Jueces 16:17- </a:t>
            </a:r>
          </a:p>
        </p:txBody>
      </p:sp>
      <p:pic>
        <p:nvPicPr>
          <p:cNvPr id="30725" name="Picture 5" descr="http://media.freebibleimages.org/stories/FB_Samson_Hair/overview_images/004-samson-hair.jpg?14369479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204864"/>
            <a:ext cx="3648406" cy="27363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3 de Tevet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15 Diciembre, </a:t>
            </a:r>
            <a:r>
              <a:rPr lang="es-CO" sz="1800" dirty="0">
                <a:latin typeface="Calibri" pitchFamily="34"/>
              </a:rPr>
              <a:t>2015- Monsey New </a:t>
            </a:r>
            <a:r>
              <a:rPr lang="es-CO" sz="1800" dirty="0" smtClean="0">
                <a:latin typeface="Calibri" pitchFamily="34"/>
              </a:rPr>
              <a:t>York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endParaRPr lang="es-CO" sz="1800" dirty="0" smtClean="0">
              <a:latin typeface="Calibri" pitchFamily="34"/>
            </a:endParaRPr>
          </a:p>
          <a:p>
            <a:pPr hangingPunct="1">
              <a:lnSpc>
                <a:spcPct val="90000"/>
              </a:lnSpc>
              <a:spcBef>
                <a:spcPts val="400"/>
              </a:spcBef>
            </a:pPr>
            <a:r>
              <a:rPr lang="en-US" sz="1800" dirty="0" smtClean="0"/>
              <a:t>http://www.shalomhaverim.org/plegaria_por_los_suenos.htm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94890</TotalTime>
  <Words>1048</Words>
  <Application>Microsoft Office PowerPoint</Application>
  <PresentationFormat>Presentación en pantalla (4:3)</PresentationFormat>
  <Paragraphs>92</Paragraphs>
  <Slides>19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3145</cp:revision>
  <dcterms:created xsi:type="dcterms:W3CDTF">2013-10-13T19:31:46Z</dcterms:created>
  <dcterms:modified xsi:type="dcterms:W3CDTF">2015-12-17T17:41:54Z</dcterms:modified>
</cp:coreProperties>
</file>